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0"/>
  </p:notesMasterIdLst>
  <p:sldIdLst>
    <p:sldId id="256" r:id="rId2"/>
    <p:sldId id="292" r:id="rId3"/>
    <p:sldId id="257" r:id="rId4"/>
    <p:sldId id="286" r:id="rId5"/>
    <p:sldId id="287" r:id="rId6"/>
    <p:sldId id="285" r:id="rId7"/>
    <p:sldId id="289" r:id="rId8"/>
    <p:sldId id="288" r:id="rId9"/>
    <p:sldId id="291" r:id="rId10"/>
    <p:sldId id="297" r:id="rId11"/>
    <p:sldId id="298" r:id="rId12"/>
    <p:sldId id="284" r:id="rId13"/>
    <p:sldId id="258" r:id="rId14"/>
    <p:sldId id="299" r:id="rId15"/>
    <p:sldId id="260" r:id="rId16"/>
    <p:sldId id="261" r:id="rId17"/>
    <p:sldId id="293" r:id="rId18"/>
    <p:sldId id="265" r:id="rId19"/>
    <p:sldId id="300" r:id="rId20"/>
    <p:sldId id="301" r:id="rId21"/>
    <p:sldId id="302" r:id="rId22"/>
    <p:sldId id="303" r:id="rId23"/>
    <p:sldId id="304" r:id="rId24"/>
    <p:sldId id="305" r:id="rId25"/>
    <p:sldId id="306" r:id="rId26"/>
    <p:sldId id="307" r:id="rId27"/>
    <p:sldId id="270" r:id="rId28"/>
    <p:sldId id="271" r:id="rId29"/>
    <p:sldId id="272" r:id="rId30"/>
    <p:sldId id="273" r:id="rId31"/>
    <p:sldId id="274" r:id="rId32"/>
    <p:sldId id="283" r:id="rId33"/>
    <p:sldId id="279" r:id="rId34"/>
    <p:sldId id="275" r:id="rId35"/>
    <p:sldId id="276" r:id="rId36"/>
    <p:sldId id="278" r:id="rId37"/>
    <p:sldId id="280" r:id="rId38"/>
    <p:sldId id="269" r:id="rId39"/>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BC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C242D7-FA2B-4858-8176-F126E8046937}" v="47" dt="2026-09-24T21:08:02.4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020" autoAdjust="0"/>
  </p:normalViewPr>
  <p:slideViewPr>
    <p:cSldViewPr snapToGrid="0">
      <p:cViewPr varScale="1">
        <p:scale>
          <a:sx n="87" d="100"/>
          <a:sy n="87" d="100"/>
        </p:scale>
        <p:origin x="1512"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4">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node0NoLn">
    <dgm:fillClrLst meth="repeat">
      <a:schemeClr val="dk2"/>
    </dgm:fillClrLst>
    <dgm:linClrLst meth="repeat">
      <a:schemeClr val="lt1">
        <a:alpha val="0"/>
      </a:schemeClr>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1NoLn">
    <dgm:fillClrLst meth="repeat">
      <a:schemeClr val="dk2"/>
    </dgm:fillClrLst>
    <dgm:linClrLst meth="repeat">
      <a:schemeClr val="lt1">
        <a:alpha val="0"/>
      </a:schemeClr>
    </dgm:linClrLst>
    <dgm:effectClrLst/>
    <dgm:txLinClrLst/>
    <dgm:txFillClrLst/>
    <dgm:txEffectClrLst/>
  </dgm:styleLbl>
  <dgm:styleLbl name="ltNode1NoLn">
    <dgm:fillClrLst meth="repeat">
      <a:schemeClr val="dk2">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2NoLn">
    <dgm:fillClrLst meth="repeat">
      <a:schemeClr val="dk2"/>
    </dgm:fillClrLst>
    <dgm:linClrLst meth="repeat">
      <a:schemeClr val="lt1">
        <a:alpha val="0"/>
      </a:schemeClr>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3NoLn">
    <dgm:fillClrLst meth="repeat">
      <a:schemeClr val="dk2"/>
    </dgm:fillClrLst>
    <dgm:linClrLst meth="repeat">
      <a:schemeClr val="lt1">
        <a:alpha val="0"/>
      </a:schemeClr>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node4NoLn">
    <dgm:fillClrLst meth="repeat">
      <a:schemeClr val="dk2"/>
    </dgm:fillClrLst>
    <dgm:linClrLst meth="repeat">
      <a:schemeClr val="lt1">
        <a:alpha val="0"/>
      </a:schemeClr>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2">
        <a:alpha val="0"/>
      </a:schemeClr>
    </dgm:fillClrLst>
    <dgm:linClrLst meth="repeat">
      <a:schemeClr val="dk1">
        <a:alpha val="0"/>
      </a:schemeClr>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4">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node0NoLn">
    <dgm:fillClrLst meth="repeat">
      <a:schemeClr val="dk2"/>
    </dgm:fillClrLst>
    <dgm:linClrLst meth="repeat">
      <a:schemeClr val="lt1">
        <a:alpha val="0"/>
      </a:schemeClr>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1NoLn">
    <dgm:fillClrLst meth="repeat">
      <a:schemeClr val="dk2"/>
    </dgm:fillClrLst>
    <dgm:linClrLst meth="repeat">
      <a:schemeClr val="lt1">
        <a:alpha val="0"/>
      </a:schemeClr>
    </dgm:linClrLst>
    <dgm:effectClrLst/>
    <dgm:txLinClrLst/>
    <dgm:txFillClrLst/>
    <dgm:txEffectClrLst/>
  </dgm:styleLbl>
  <dgm:styleLbl name="ltNode1NoLn">
    <dgm:fillClrLst meth="repeat">
      <a:schemeClr val="dk2">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2NoLn">
    <dgm:fillClrLst meth="repeat">
      <a:schemeClr val="dk2"/>
    </dgm:fillClrLst>
    <dgm:linClrLst meth="repeat">
      <a:schemeClr val="lt1">
        <a:alpha val="0"/>
      </a:schemeClr>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3NoLn">
    <dgm:fillClrLst meth="repeat">
      <a:schemeClr val="dk2"/>
    </dgm:fillClrLst>
    <dgm:linClrLst meth="repeat">
      <a:schemeClr val="lt1">
        <a:alpha val="0"/>
      </a:schemeClr>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node4NoLn">
    <dgm:fillClrLst meth="repeat">
      <a:schemeClr val="dk2"/>
    </dgm:fillClrLst>
    <dgm:linClrLst meth="repeat">
      <a:schemeClr val="lt1">
        <a:alpha val="0"/>
      </a:schemeClr>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2">
        <a:alpha val="0"/>
      </a:schemeClr>
    </dgm:fillClrLst>
    <dgm:linClrLst meth="repeat">
      <a:schemeClr val="dk1">
        <a:alpha val="0"/>
      </a:schemeClr>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4">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node0NoLn">
    <dgm:fillClrLst meth="repeat">
      <a:schemeClr val="dk2"/>
    </dgm:fillClrLst>
    <dgm:linClrLst meth="repeat">
      <a:schemeClr val="lt1">
        <a:alpha val="0"/>
      </a:schemeClr>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1NoLn">
    <dgm:fillClrLst meth="repeat">
      <a:schemeClr val="dk2"/>
    </dgm:fillClrLst>
    <dgm:linClrLst meth="repeat">
      <a:schemeClr val="lt1">
        <a:alpha val="0"/>
      </a:schemeClr>
    </dgm:linClrLst>
    <dgm:effectClrLst/>
    <dgm:txLinClrLst/>
    <dgm:txFillClrLst/>
    <dgm:txEffectClrLst/>
  </dgm:styleLbl>
  <dgm:styleLbl name="ltNode1NoLn">
    <dgm:fillClrLst meth="repeat">
      <a:schemeClr val="dk2">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2NoLn">
    <dgm:fillClrLst meth="repeat">
      <a:schemeClr val="dk2"/>
    </dgm:fillClrLst>
    <dgm:linClrLst meth="repeat">
      <a:schemeClr val="lt1">
        <a:alpha val="0"/>
      </a:schemeClr>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3NoLn">
    <dgm:fillClrLst meth="repeat">
      <a:schemeClr val="dk2"/>
    </dgm:fillClrLst>
    <dgm:linClrLst meth="repeat">
      <a:schemeClr val="lt1">
        <a:alpha val="0"/>
      </a:schemeClr>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node4NoLn">
    <dgm:fillClrLst meth="repeat">
      <a:schemeClr val="dk2"/>
    </dgm:fillClrLst>
    <dgm:linClrLst meth="repeat">
      <a:schemeClr val="lt1">
        <a:alpha val="0"/>
      </a:schemeClr>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2">
        <a:alpha val="0"/>
      </a:schemeClr>
    </dgm:fillClrLst>
    <dgm:linClrLst meth="repeat">
      <a:schemeClr val="dk1">
        <a:alpha val="0"/>
      </a:schemeClr>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4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B1BD05-04DD-4336-93F2-E737389D9E44}" type="doc">
      <dgm:prSet loTypeId="urn:microsoft.com/office/officeart/2005/8/layout/funnel1" loCatId="relationship" qsTypeId="urn:microsoft.com/office/officeart/2009/2/quickstyle/3d8#1" qsCatId="3D" csTypeId="urn:microsoft.com/office/officeart/2005/8/colors/accent1_2#2" csCatId="accent1" phldr="1"/>
      <dgm:spPr/>
      <dgm:t>
        <a:bodyPr/>
        <a:lstStyle/>
        <a:p>
          <a:endParaRPr lang="en-US"/>
        </a:p>
      </dgm:t>
    </dgm:pt>
    <dgm:pt modelId="{99F42964-B117-44AE-825F-3B46AE5D3FE9}">
      <dgm:prSet phldrT="[Text]"/>
      <dgm:spPr/>
      <dgm:t>
        <a:bodyPr/>
        <a:lstStyle/>
        <a:p>
          <a:r>
            <a:rPr lang="en-US" dirty="0"/>
            <a:t>xAPI</a:t>
          </a:r>
        </a:p>
      </dgm:t>
    </dgm:pt>
    <dgm:pt modelId="{9CEC0EC5-78C8-4996-84F3-6B2405A67C67}" type="parTrans" cxnId="{4B5523CA-3D62-42E1-A2D5-944ECF94FB6D}">
      <dgm:prSet/>
      <dgm:spPr/>
      <dgm:t>
        <a:bodyPr/>
        <a:lstStyle/>
        <a:p>
          <a:endParaRPr lang="en-US"/>
        </a:p>
      </dgm:t>
    </dgm:pt>
    <dgm:pt modelId="{DAB3B00E-5B9D-4105-A517-76B826E1677F}" type="sibTrans" cxnId="{4B5523CA-3D62-42E1-A2D5-944ECF94FB6D}">
      <dgm:prSet/>
      <dgm:spPr/>
      <dgm:t>
        <a:bodyPr/>
        <a:lstStyle/>
        <a:p>
          <a:endParaRPr lang="en-US"/>
        </a:p>
      </dgm:t>
    </dgm:pt>
    <dgm:pt modelId="{EAEBD092-A7F1-4F7A-A92F-3A50F79CCCD2}">
      <dgm:prSet phldrT="[Text]"/>
      <dgm:spPr/>
      <dgm:t>
        <a:bodyPr/>
        <a:lstStyle/>
        <a:p>
          <a:r>
            <a:rPr lang="en-US" dirty="0"/>
            <a:t>xAPI</a:t>
          </a:r>
        </a:p>
      </dgm:t>
    </dgm:pt>
    <dgm:pt modelId="{F8E968BB-09F5-4129-81DF-E03BD373E670}" type="parTrans" cxnId="{A343603E-81A6-417D-AE42-617ADB9C7086}">
      <dgm:prSet/>
      <dgm:spPr/>
      <dgm:t>
        <a:bodyPr/>
        <a:lstStyle/>
        <a:p>
          <a:endParaRPr lang="en-US"/>
        </a:p>
      </dgm:t>
    </dgm:pt>
    <dgm:pt modelId="{BE62F832-DF70-4352-82D1-39E57583E67A}" type="sibTrans" cxnId="{A343603E-81A6-417D-AE42-617ADB9C7086}">
      <dgm:prSet/>
      <dgm:spPr/>
      <dgm:t>
        <a:bodyPr/>
        <a:lstStyle/>
        <a:p>
          <a:endParaRPr lang="en-US"/>
        </a:p>
      </dgm:t>
    </dgm:pt>
    <dgm:pt modelId="{8212702D-2BDF-40CC-90E2-581A96E80643}">
      <dgm:prSet phldrT="[Text]"/>
      <dgm:spPr/>
      <dgm:t>
        <a:bodyPr/>
        <a:lstStyle/>
        <a:p>
          <a:r>
            <a:rPr lang="en-US" dirty="0"/>
            <a:t>xAPI</a:t>
          </a:r>
        </a:p>
      </dgm:t>
    </dgm:pt>
    <dgm:pt modelId="{96D17791-D062-4516-BCFB-015C7BDC1D17}" type="parTrans" cxnId="{83B9282D-F150-4A7F-B6CC-5CDDAB98596E}">
      <dgm:prSet/>
      <dgm:spPr/>
      <dgm:t>
        <a:bodyPr/>
        <a:lstStyle/>
        <a:p>
          <a:endParaRPr lang="en-US"/>
        </a:p>
      </dgm:t>
    </dgm:pt>
    <dgm:pt modelId="{EBA1325B-AF79-4EBC-A298-D34457F209FD}" type="sibTrans" cxnId="{83B9282D-F150-4A7F-B6CC-5CDDAB98596E}">
      <dgm:prSet/>
      <dgm:spPr/>
      <dgm:t>
        <a:bodyPr/>
        <a:lstStyle/>
        <a:p>
          <a:endParaRPr lang="en-US"/>
        </a:p>
      </dgm:t>
    </dgm:pt>
    <dgm:pt modelId="{68449F08-A376-4B06-ABFE-2DE48C8CF8B6}">
      <dgm:prSet phldrT="[Text]"/>
      <dgm:spPr/>
      <dgm:t>
        <a:bodyPr/>
        <a:lstStyle/>
        <a:p>
          <a:r>
            <a:rPr lang="en-US" dirty="0"/>
            <a:t>Authorized Statements</a:t>
          </a:r>
        </a:p>
      </dgm:t>
    </dgm:pt>
    <dgm:pt modelId="{883463EE-8E59-4CDD-B5AA-4472D0473604}" type="parTrans" cxnId="{24E0B1E6-C465-43C5-BDFA-45E775B62F19}">
      <dgm:prSet/>
      <dgm:spPr/>
      <dgm:t>
        <a:bodyPr/>
        <a:lstStyle/>
        <a:p>
          <a:endParaRPr lang="en-US"/>
        </a:p>
      </dgm:t>
    </dgm:pt>
    <dgm:pt modelId="{271AD9A3-42D5-4EB9-86B0-32744ED3762E}" type="sibTrans" cxnId="{24E0B1E6-C465-43C5-BDFA-45E775B62F19}">
      <dgm:prSet/>
      <dgm:spPr/>
      <dgm:t>
        <a:bodyPr/>
        <a:lstStyle/>
        <a:p>
          <a:endParaRPr lang="en-US"/>
        </a:p>
      </dgm:t>
    </dgm:pt>
    <dgm:pt modelId="{3829FD62-9824-44C0-A3BB-28F4D39EF99F}" type="pres">
      <dgm:prSet presAssocID="{EDB1BD05-04DD-4336-93F2-E737389D9E44}" presName="Name0" presStyleCnt="0">
        <dgm:presLayoutVars>
          <dgm:chMax val="4"/>
          <dgm:resizeHandles val="exact"/>
        </dgm:presLayoutVars>
      </dgm:prSet>
      <dgm:spPr/>
    </dgm:pt>
    <dgm:pt modelId="{3CC65E1A-7845-42C3-8A37-D82E9B1D69DF}" type="pres">
      <dgm:prSet presAssocID="{EDB1BD05-04DD-4336-93F2-E737389D9E44}" presName="ellipse" presStyleLbl="trBgShp" presStyleIdx="0" presStyleCnt="1"/>
      <dgm:spPr/>
    </dgm:pt>
    <dgm:pt modelId="{CBDCE705-CF0C-4241-AEF5-B145FDC1E39A}" type="pres">
      <dgm:prSet presAssocID="{EDB1BD05-04DD-4336-93F2-E737389D9E44}" presName="arrow1" presStyleLbl="fgShp" presStyleIdx="0" presStyleCnt="1"/>
      <dgm:spPr/>
    </dgm:pt>
    <dgm:pt modelId="{82AC38DD-543E-4526-B70A-9FE8E1E8E5EE}" type="pres">
      <dgm:prSet presAssocID="{EDB1BD05-04DD-4336-93F2-E737389D9E44}" presName="rectangle" presStyleLbl="revTx" presStyleIdx="0" presStyleCnt="1">
        <dgm:presLayoutVars>
          <dgm:bulletEnabled val="1"/>
        </dgm:presLayoutVars>
      </dgm:prSet>
      <dgm:spPr/>
    </dgm:pt>
    <dgm:pt modelId="{604F8A3E-DCE2-42BD-BF5B-4385256621B9}" type="pres">
      <dgm:prSet presAssocID="{EAEBD092-A7F1-4F7A-A92F-3A50F79CCCD2}" presName="item1" presStyleLbl="node1" presStyleIdx="0" presStyleCnt="3">
        <dgm:presLayoutVars>
          <dgm:bulletEnabled val="1"/>
        </dgm:presLayoutVars>
      </dgm:prSet>
      <dgm:spPr/>
    </dgm:pt>
    <dgm:pt modelId="{F16EF998-8B5B-4F31-BE02-400241E59023}" type="pres">
      <dgm:prSet presAssocID="{8212702D-2BDF-40CC-90E2-581A96E80643}" presName="item2" presStyleLbl="node1" presStyleIdx="1" presStyleCnt="3">
        <dgm:presLayoutVars>
          <dgm:bulletEnabled val="1"/>
        </dgm:presLayoutVars>
      </dgm:prSet>
      <dgm:spPr/>
    </dgm:pt>
    <dgm:pt modelId="{9FE6DBF5-D5D8-428C-A3ED-F0BE8368261C}" type="pres">
      <dgm:prSet presAssocID="{68449F08-A376-4B06-ABFE-2DE48C8CF8B6}" presName="item3" presStyleLbl="node1" presStyleIdx="2" presStyleCnt="3">
        <dgm:presLayoutVars>
          <dgm:bulletEnabled val="1"/>
        </dgm:presLayoutVars>
      </dgm:prSet>
      <dgm:spPr/>
    </dgm:pt>
    <dgm:pt modelId="{15C12348-51F1-412F-9FB9-327A0ED7D3C9}" type="pres">
      <dgm:prSet presAssocID="{EDB1BD05-04DD-4336-93F2-E737389D9E44}" presName="funnel" presStyleLbl="trAlignAcc1" presStyleIdx="0" presStyleCnt="1" custLinFactNeighborX="2536" custLinFactNeighborY="9138"/>
      <dgm:spPr/>
    </dgm:pt>
  </dgm:ptLst>
  <dgm:cxnLst>
    <dgm:cxn modelId="{310DBC00-564B-454F-AB11-9BB4575BB5E1}" type="presOf" srcId="{99F42964-B117-44AE-825F-3B46AE5D3FE9}" destId="{9FE6DBF5-D5D8-428C-A3ED-F0BE8368261C}" srcOrd="0" destOrd="0" presId="urn:microsoft.com/office/officeart/2005/8/layout/funnel1"/>
    <dgm:cxn modelId="{D4E2840A-FE7D-4FFD-9AFA-C08E62DDE090}" type="presOf" srcId="{EAEBD092-A7F1-4F7A-A92F-3A50F79CCCD2}" destId="{F16EF998-8B5B-4F31-BE02-400241E59023}" srcOrd="0" destOrd="0" presId="urn:microsoft.com/office/officeart/2005/8/layout/funnel1"/>
    <dgm:cxn modelId="{83B9282D-F150-4A7F-B6CC-5CDDAB98596E}" srcId="{EDB1BD05-04DD-4336-93F2-E737389D9E44}" destId="{8212702D-2BDF-40CC-90E2-581A96E80643}" srcOrd="2" destOrd="0" parTransId="{96D17791-D062-4516-BCFB-015C7BDC1D17}" sibTransId="{EBA1325B-AF79-4EBC-A298-D34457F209FD}"/>
    <dgm:cxn modelId="{A343603E-81A6-417D-AE42-617ADB9C7086}" srcId="{EDB1BD05-04DD-4336-93F2-E737389D9E44}" destId="{EAEBD092-A7F1-4F7A-A92F-3A50F79CCCD2}" srcOrd="1" destOrd="0" parTransId="{F8E968BB-09F5-4129-81DF-E03BD373E670}" sibTransId="{BE62F832-DF70-4352-82D1-39E57583E67A}"/>
    <dgm:cxn modelId="{154A8497-07EB-4490-8AF8-B34B8B22F005}" type="presOf" srcId="{8212702D-2BDF-40CC-90E2-581A96E80643}" destId="{604F8A3E-DCE2-42BD-BF5B-4385256621B9}" srcOrd="0" destOrd="0" presId="urn:microsoft.com/office/officeart/2005/8/layout/funnel1"/>
    <dgm:cxn modelId="{30705DB6-2C4B-4CF1-A3AC-15A424B11F38}" type="presOf" srcId="{EDB1BD05-04DD-4336-93F2-E737389D9E44}" destId="{3829FD62-9824-44C0-A3BB-28F4D39EF99F}" srcOrd="0" destOrd="0" presId="urn:microsoft.com/office/officeart/2005/8/layout/funnel1"/>
    <dgm:cxn modelId="{4B5523CA-3D62-42E1-A2D5-944ECF94FB6D}" srcId="{EDB1BD05-04DD-4336-93F2-E737389D9E44}" destId="{99F42964-B117-44AE-825F-3B46AE5D3FE9}" srcOrd="0" destOrd="0" parTransId="{9CEC0EC5-78C8-4996-84F3-6B2405A67C67}" sibTransId="{DAB3B00E-5B9D-4105-A517-76B826E1677F}"/>
    <dgm:cxn modelId="{E3501DDA-8B76-4D03-BB30-9F96D635867A}" type="presOf" srcId="{68449F08-A376-4B06-ABFE-2DE48C8CF8B6}" destId="{82AC38DD-543E-4526-B70A-9FE8E1E8E5EE}" srcOrd="0" destOrd="0" presId="urn:microsoft.com/office/officeart/2005/8/layout/funnel1"/>
    <dgm:cxn modelId="{24E0B1E6-C465-43C5-BDFA-45E775B62F19}" srcId="{EDB1BD05-04DD-4336-93F2-E737389D9E44}" destId="{68449F08-A376-4B06-ABFE-2DE48C8CF8B6}" srcOrd="3" destOrd="0" parTransId="{883463EE-8E59-4CDD-B5AA-4472D0473604}" sibTransId="{271AD9A3-42D5-4EB9-86B0-32744ED3762E}"/>
    <dgm:cxn modelId="{3B9D747A-4615-4C68-81FC-DA05D8139A84}" type="presParOf" srcId="{3829FD62-9824-44C0-A3BB-28F4D39EF99F}" destId="{3CC65E1A-7845-42C3-8A37-D82E9B1D69DF}" srcOrd="0" destOrd="0" presId="urn:microsoft.com/office/officeart/2005/8/layout/funnel1"/>
    <dgm:cxn modelId="{2441437F-7278-437E-B50E-F9A96C8B78C8}" type="presParOf" srcId="{3829FD62-9824-44C0-A3BB-28F4D39EF99F}" destId="{CBDCE705-CF0C-4241-AEF5-B145FDC1E39A}" srcOrd="1" destOrd="0" presId="urn:microsoft.com/office/officeart/2005/8/layout/funnel1"/>
    <dgm:cxn modelId="{EC39D4E0-23D7-42DD-8B4A-DF2CFD055D9E}" type="presParOf" srcId="{3829FD62-9824-44C0-A3BB-28F4D39EF99F}" destId="{82AC38DD-543E-4526-B70A-9FE8E1E8E5EE}" srcOrd="2" destOrd="0" presId="urn:microsoft.com/office/officeart/2005/8/layout/funnel1"/>
    <dgm:cxn modelId="{EDBAAFFD-F000-499B-B118-8B907CF055E1}" type="presParOf" srcId="{3829FD62-9824-44C0-A3BB-28F4D39EF99F}" destId="{604F8A3E-DCE2-42BD-BF5B-4385256621B9}" srcOrd="3" destOrd="0" presId="urn:microsoft.com/office/officeart/2005/8/layout/funnel1"/>
    <dgm:cxn modelId="{512EE827-B4A8-49A9-BDA3-5F88E20AB984}" type="presParOf" srcId="{3829FD62-9824-44C0-A3BB-28F4D39EF99F}" destId="{F16EF998-8B5B-4F31-BE02-400241E59023}" srcOrd="4" destOrd="0" presId="urn:microsoft.com/office/officeart/2005/8/layout/funnel1"/>
    <dgm:cxn modelId="{7012B291-1320-4106-82D5-9F7FF01DEC2B}" type="presParOf" srcId="{3829FD62-9824-44C0-A3BB-28F4D39EF99F}" destId="{9FE6DBF5-D5D8-428C-A3ED-F0BE8368261C}" srcOrd="5" destOrd="0" presId="urn:microsoft.com/office/officeart/2005/8/layout/funnel1"/>
    <dgm:cxn modelId="{DC54D8A3-6CF5-4490-A323-E24D8CBEACB2}" type="presParOf" srcId="{3829FD62-9824-44C0-A3BB-28F4D39EF99F}" destId="{15C12348-51F1-412F-9FB9-327A0ED7D3C9}"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44D90D-39C7-4968-9BF2-09204103434C}" type="doc">
      <dgm:prSet loTypeId="urn:microsoft.com/office/officeart/2005/8/layout/equation2" loCatId="relationship" qsTypeId="urn:microsoft.com/office/officeart/2005/8/quickstyle/3d6#1" qsCatId="3D" csTypeId="urn:microsoft.com/office/officeart/2005/8/colors/accent1_2#3" csCatId="accent1" phldr="1"/>
      <dgm:spPr/>
    </dgm:pt>
    <dgm:pt modelId="{1270A6B3-EC58-4BC5-A890-B8421050EC9E}">
      <dgm:prSet phldrT="[Text]"/>
      <dgm:spPr/>
      <dgm:t>
        <a:bodyPr/>
        <a:lstStyle/>
        <a:p>
          <a:r>
            <a:rPr lang="en-US" dirty="0"/>
            <a:t>Rule 1</a:t>
          </a:r>
        </a:p>
      </dgm:t>
    </dgm:pt>
    <dgm:pt modelId="{1EBF8AEC-6391-4EDC-B874-88FFC51EB475}" type="parTrans" cxnId="{B3B5C133-DA20-48BC-B4E6-2D23047B22F9}">
      <dgm:prSet/>
      <dgm:spPr/>
      <dgm:t>
        <a:bodyPr/>
        <a:lstStyle/>
        <a:p>
          <a:endParaRPr lang="en-US"/>
        </a:p>
      </dgm:t>
    </dgm:pt>
    <dgm:pt modelId="{A1E17C98-2C7D-43BD-96F4-7A7F93219FDC}" type="sibTrans" cxnId="{B3B5C133-DA20-48BC-B4E6-2D23047B22F9}">
      <dgm:prSet/>
      <dgm:spPr/>
      <dgm:t>
        <a:bodyPr/>
        <a:lstStyle/>
        <a:p>
          <a:endParaRPr lang="en-US"/>
        </a:p>
      </dgm:t>
    </dgm:pt>
    <dgm:pt modelId="{32B9070B-2DCD-4788-9125-D284B97C0E25}">
      <dgm:prSet phldrT="[Text]"/>
      <dgm:spPr/>
      <dgm:t>
        <a:bodyPr/>
        <a:lstStyle/>
        <a:p>
          <a:r>
            <a:rPr lang="en-US" dirty="0"/>
            <a:t>Rule 2</a:t>
          </a:r>
        </a:p>
      </dgm:t>
    </dgm:pt>
    <dgm:pt modelId="{E5097E7D-A875-40DA-89D6-72A2E3BE1FBC}" type="parTrans" cxnId="{450DF50D-A655-4D35-9D07-13778C18E78A}">
      <dgm:prSet/>
      <dgm:spPr/>
      <dgm:t>
        <a:bodyPr/>
        <a:lstStyle/>
        <a:p>
          <a:endParaRPr lang="en-US"/>
        </a:p>
      </dgm:t>
    </dgm:pt>
    <dgm:pt modelId="{0E0AB1D8-1E81-4AC3-9565-733C1123007C}" type="sibTrans" cxnId="{450DF50D-A655-4D35-9D07-13778C18E78A}">
      <dgm:prSet/>
      <dgm:spPr/>
      <dgm:t>
        <a:bodyPr/>
        <a:lstStyle/>
        <a:p>
          <a:endParaRPr lang="en-US"/>
        </a:p>
      </dgm:t>
    </dgm:pt>
    <dgm:pt modelId="{2768B8EF-E89E-4FCA-B3D5-4618668C6A58}">
      <dgm:prSet phldrT="[Text]"/>
      <dgm:spPr/>
      <dgm:t>
        <a:bodyPr/>
        <a:lstStyle/>
        <a:p>
          <a:r>
            <a:rPr lang="en-US" dirty="0"/>
            <a:t>Pattern Matching Engine</a:t>
          </a:r>
        </a:p>
      </dgm:t>
    </dgm:pt>
    <dgm:pt modelId="{E3E73802-0C5A-4659-97A6-BFCE955D1170}" type="parTrans" cxnId="{4B8F86E0-402B-48BD-8A6C-591C1B91359E}">
      <dgm:prSet/>
      <dgm:spPr/>
      <dgm:t>
        <a:bodyPr/>
        <a:lstStyle/>
        <a:p>
          <a:endParaRPr lang="en-US"/>
        </a:p>
      </dgm:t>
    </dgm:pt>
    <dgm:pt modelId="{EF995239-DE51-445E-BEC7-A41EF6743564}" type="sibTrans" cxnId="{4B8F86E0-402B-48BD-8A6C-591C1B91359E}">
      <dgm:prSet/>
      <dgm:spPr/>
      <dgm:t>
        <a:bodyPr/>
        <a:lstStyle/>
        <a:p>
          <a:endParaRPr lang="en-US"/>
        </a:p>
      </dgm:t>
    </dgm:pt>
    <dgm:pt modelId="{7FD11640-1CF0-4001-BD0F-E3EAF6E24A3D}">
      <dgm:prSet phldrT="[Text]"/>
      <dgm:spPr/>
      <dgm:t>
        <a:bodyPr/>
        <a:lstStyle/>
        <a:p>
          <a:r>
            <a:rPr lang="en-US" dirty="0"/>
            <a:t>Rule 3</a:t>
          </a:r>
        </a:p>
      </dgm:t>
    </dgm:pt>
    <dgm:pt modelId="{A87D6F62-6C4F-44FF-9629-B2BED82A72D6}" type="parTrans" cxnId="{64F5F816-4B03-48C7-B0AA-6503B8BFFDA6}">
      <dgm:prSet/>
      <dgm:spPr/>
      <dgm:t>
        <a:bodyPr/>
        <a:lstStyle/>
        <a:p>
          <a:endParaRPr lang="en-US"/>
        </a:p>
      </dgm:t>
    </dgm:pt>
    <dgm:pt modelId="{4758EB92-863C-4D0F-B624-EE1A546F71C8}" type="sibTrans" cxnId="{64F5F816-4B03-48C7-B0AA-6503B8BFFDA6}">
      <dgm:prSet/>
      <dgm:spPr/>
      <dgm:t>
        <a:bodyPr/>
        <a:lstStyle/>
        <a:p>
          <a:endParaRPr lang="en-US"/>
        </a:p>
      </dgm:t>
    </dgm:pt>
    <dgm:pt modelId="{4369CA3E-1B67-499E-9326-CECB2361B492}" type="pres">
      <dgm:prSet presAssocID="{0A44D90D-39C7-4968-9BF2-09204103434C}" presName="Name0" presStyleCnt="0">
        <dgm:presLayoutVars>
          <dgm:dir/>
          <dgm:resizeHandles val="exact"/>
        </dgm:presLayoutVars>
      </dgm:prSet>
      <dgm:spPr/>
    </dgm:pt>
    <dgm:pt modelId="{2925DE03-64F8-4809-9EF5-F50EB508F168}" type="pres">
      <dgm:prSet presAssocID="{0A44D90D-39C7-4968-9BF2-09204103434C}" presName="vNodes" presStyleCnt="0"/>
      <dgm:spPr/>
    </dgm:pt>
    <dgm:pt modelId="{45CFAA37-04B6-4E02-964F-2354ED9B310A}" type="pres">
      <dgm:prSet presAssocID="{1270A6B3-EC58-4BC5-A890-B8421050EC9E}" presName="node" presStyleLbl="node1" presStyleIdx="0" presStyleCnt="4">
        <dgm:presLayoutVars>
          <dgm:bulletEnabled val="1"/>
        </dgm:presLayoutVars>
      </dgm:prSet>
      <dgm:spPr/>
    </dgm:pt>
    <dgm:pt modelId="{FFCB3A1A-9FEA-4531-9E1C-8BCF291F3504}" type="pres">
      <dgm:prSet presAssocID="{A1E17C98-2C7D-43BD-96F4-7A7F93219FDC}" presName="spacerT" presStyleCnt="0"/>
      <dgm:spPr/>
    </dgm:pt>
    <dgm:pt modelId="{5FEC9098-635B-4CD6-AF8F-74445EBB4D5D}" type="pres">
      <dgm:prSet presAssocID="{A1E17C98-2C7D-43BD-96F4-7A7F93219FDC}" presName="sibTrans" presStyleLbl="sibTrans2D1" presStyleIdx="0" presStyleCnt="3"/>
      <dgm:spPr/>
    </dgm:pt>
    <dgm:pt modelId="{9C0D57BC-9C71-4A8F-9191-9D30A5FAD037}" type="pres">
      <dgm:prSet presAssocID="{A1E17C98-2C7D-43BD-96F4-7A7F93219FDC}" presName="spacerB" presStyleCnt="0"/>
      <dgm:spPr/>
    </dgm:pt>
    <dgm:pt modelId="{B644A063-9EE2-41B4-944B-5289FA952BE9}" type="pres">
      <dgm:prSet presAssocID="{32B9070B-2DCD-4788-9125-D284B97C0E25}" presName="node" presStyleLbl="node1" presStyleIdx="1" presStyleCnt="4">
        <dgm:presLayoutVars>
          <dgm:bulletEnabled val="1"/>
        </dgm:presLayoutVars>
      </dgm:prSet>
      <dgm:spPr/>
    </dgm:pt>
    <dgm:pt modelId="{C82FFF2B-B2BC-4B87-A4D4-DEE1A69D074B}" type="pres">
      <dgm:prSet presAssocID="{0E0AB1D8-1E81-4AC3-9565-733C1123007C}" presName="spacerT" presStyleCnt="0"/>
      <dgm:spPr/>
    </dgm:pt>
    <dgm:pt modelId="{127F352E-DD7A-4A9C-B572-03D286AC6D99}" type="pres">
      <dgm:prSet presAssocID="{0E0AB1D8-1E81-4AC3-9565-733C1123007C}" presName="sibTrans" presStyleLbl="sibTrans2D1" presStyleIdx="1" presStyleCnt="3"/>
      <dgm:spPr/>
    </dgm:pt>
    <dgm:pt modelId="{60CDE88E-DE39-4A07-9AD3-FC2E8E5D8B97}" type="pres">
      <dgm:prSet presAssocID="{0E0AB1D8-1E81-4AC3-9565-733C1123007C}" presName="spacerB" presStyleCnt="0"/>
      <dgm:spPr/>
    </dgm:pt>
    <dgm:pt modelId="{95C866E0-597A-4AF2-9045-133EF5E553A8}" type="pres">
      <dgm:prSet presAssocID="{7FD11640-1CF0-4001-BD0F-E3EAF6E24A3D}" presName="node" presStyleLbl="node1" presStyleIdx="2" presStyleCnt="4">
        <dgm:presLayoutVars>
          <dgm:bulletEnabled val="1"/>
        </dgm:presLayoutVars>
      </dgm:prSet>
      <dgm:spPr/>
    </dgm:pt>
    <dgm:pt modelId="{A1F7D709-C8E6-4D8B-8169-512978E9CC71}" type="pres">
      <dgm:prSet presAssocID="{0A44D90D-39C7-4968-9BF2-09204103434C}" presName="sibTransLast" presStyleLbl="sibTrans2D1" presStyleIdx="2" presStyleCnt="3"/>
      <dgm:spPr/>
    </dgm:pt>
    <dgm:pt modelId="{BFDE454F-9300-4B19-A468-8EBD7B5FEFF5}" type="pres">
      <dgm:prSet presAssocID="{0A44D90D-39C7-4968-9BF2-09204103434C}" presName="connectorText" presStyleLbl="sibTrans2D1" presStyleIdx="2" presStyleCnt="3"/>
      <dgm:spPr/>
    </dgm:pt>
    <dgm:pt modelId="{93912CAB-6C44-434A-BDE3-45714ED77863}" type="pres">
      <dgm:prSet presAssocID="{0A44D90D-39C7-4968-9BF2-09204103434C}" presName="lastNode" presStyleLbl="node1" presStyleIdx="3" presStyleCnt="4">
        <dgm:presLayoutVars>
          <dgm:bulletEnabled val="1"/>
        </dgm:presLayoutVars>
      </dgm:prSet>
      <dgm:spPr/>
    </dgm:pt>
  </dgm:ptLst>
  <dgm:cxnLst>
    <dgm:cxn modelId="{D91C0D03-C6FE-459E-81D9-70E0FE3C7365}" type="presOf" srcId="{0E0AB1D8-1E81-4AC3-9565-733C1123007C}" destId="{127F352E-DD7A-4A9C-B572-03D286AC6D99}" srcOrd="0" destOrd="0" presId="urn:microsoft.com/office/officeart/2005/8/layout/equation2"/>
    <dgm:cxn modelId="{450DF50D-A655-4D35-9D07-13778C18E78A}" srcId="{0A44D90D-39C7-4968-9BF2-09204103434C}" destId="{32B9070B-2DCD-4788-9125-D284B97C0E25}" srcOrd="1" destOrd="0" parTransId="{E5097E7D-A875-40DA-89D6-72A2E3BE1FBC}" sibTransId="{0E0AB1D8-1E81-4AC3-9565-733C1123007C}"/>
    <dgm:cxn modelId="{64F5F816-4B03-48C7-B0AA-6503B8BFFDA6}" srcId="{0A44D90D-39C7-4968-9BF2-09204103434C}" destId="{7FD11640-1CF0-4001-BD0F-E3EAF6E24A3D}" srcOrd="2" destOrd="0" parTransId="{A87D6F62-6C4F-44FF-9629-B2BED82A72D6}" sibTransId="{4758EB92-863C-4D0F-B624-EE1A546F71C8}"/>
    <dgm:cxn modelId="{B3B5C133-DA20-48BC-B4E6-2D23047B22F9}" srcId="{0A44D90D-39C7-4968-9BF2-09204103434C}" destId="{1270A6B3-EC58-4BC5-A890-B8421050EC9E}" srcOrd="0" destOrd="0" parTransId="{1EBF8AEC-6391-4EDC-B874-88FFC51EB475}" sibTransId="{A1E17C98-2C7D-43BD-96F4-7A7F93219FDC}"/>
    <dgm:cxn modelId="{F90E8678-D292-48E9-A4C4-EC373AF30B21}" type="presOf" srcId="{A1E17C98-2C7D-43BD-96F4-7A7F93219FDC}" destId="{5FEC9098-635B-4CD6-AF8F-74445EBB4D5D}" srcOrd="0" destOrd="0" presId="urn:microsoft.com/office/officeart/2005/8/layout/equation2"/>
    <dgm:cxn modelId="{89B6487B-A411-4327-9293-F324E6D9BDAF}" type="presOf" srcId="{0A44D90D-39C7-4968-9BF2-09204103434C}" destId="{4369CA3E-1B67-499E-9326-CECB2361B492}" srcOrd="0" destOrd="0" presId="urn:microsoft.com/office/officeart/2005/8/layout/equation2"/>
    <dgm:cxn modelId="{D35BC594-907D-4322-80C2-2D5565B7E314}" type="presOf" srcId="{4758EB92-863C-4D0F-B624-EE1A546F71C8}" destId="{BFDE454F-9300-4B19-A468-8EBD7B5FEFF5}" srcOrd="1" destOrd="0" presId="urn:microsoft.com/office/officeart/2005/8/layout/equation2"/>
    <dgm:cxn modelId="{0AC6C7B8-B74C-48CA-8BB5-1BAD8679F9E9}" type="presOf" srcId="{7FD11640-1CF0-4001-BD0F-E3EAF6E24A3D}" destId="{95C866E0-597A-4AF2-9045-133EF5E553A8}" srcOrd="0" destOrd="0" presId="urn:microsoft.com/office/officeart/2005/8/layout/equation2"/>
    <dgm:cxn modelId="{58F679DB-68FA-4740-91EF-D8324EE85F96}" type="presOf" srcId="{4758EB92-863C-4D0F-B624-EE1A546F71C8}" destId="{A1F7D709-C8E6-4D8B-8169-512978E9CC71}" srcOrd="0" destOrd="0" presId="urn:microsoft.com/office/officeart/2005/8/layout/equation2"/>
    <dgm:cxn modelId="{4B8F86E0-402B-48BD-8A6C-591C1B91359E}" srcId="{0A44D90D-39C7-4968-9BF2-09204103434C}" destId="{2768B8EF-E89E-4FCA-B3D5-4618668C6A58}" srcOrd="3" destOrd="0" parTransId="{E3E73802-0C5A-4659-97A6-BFCE955D1170}" sibTransId="{EF995239-DE51-445E-BEC7-A41EF6743564}"/>
    <dgm:cxn modelId="{7DF3BEE3-9ACF-41C5-881D-21908A2F38EF}" type="presOf" srcId="{1270A6B3-EC58-4BC5-A890-B8421050EC9E}" destId="{45CFAA37-04B6-4E02-964F-2354ED9B310A}" srcOrd="0" destOrd="0" presId="urn:microsoft.com/office/officeart/2005/8/layout/equation2"/>
    <dgm:cxn modelId="{47F39AE8-F387-40C1-918D-E8AA9FE32389}" type="presOf" srcId="{2768B8EF-E89E-4FCA-B3D5-4618668C6A58}" destId="{93912CAB-6C44-434A-BDE3-45714ED77863}" srcOrd="0" destOrd="0" presId="urn:microsoft.com/office/officeart/2005/8/layout/equation2"/>
    <dgm:cxn modelId="{DFD5C7F0-F676-48FE-B04E-30BB3AEA104E}" type="presOf" srcId="{32B9070B-2DCD-4788-9125-D284B97C0E25}" destId="{B644A063-9EE2-41B4-944B-5289FA952BE9}" srcOrd="0" destOrd="0" presId="urn:microsoft.com/office/officeart/2005/8/layout/equation2"/>
    <dgm:cxn modelId="{21B84AF1-6224-42AB-A3AF-81F14B67CCB3}" type="presParOf" srcId="{4369CA3E-1B67-499E-9326-CECB2361B492}" destId="{2925DE03-64F8-4809-9EF5-F50EB508F168}" srcOrd="0" destOrd="0" presId="urn:microsoft.com/office/officeart/2005/8/layout/equation2"/>
    <dgm:cxn modelId="{E8C9F929-9DC6-40C1-AAF3-DAE0B72F438D}" type="presParOf" srcId="{2925DE03-64F8-4809-9EF5-F50EB508F168}" destId="{45CFAA37-04B6-4E02-964F-2354ED9B310A}" srcOrd="0" destOrd="0" presId="urn:microsoft.com/office/officeart/2005/8/layout/equation2"/>
    <dgm:cxn modelId="{94EC5432-0412-438F-8B1E-745480CA1A3E}" type="presParOf" srcId="{2925DE03-64F8-4809-9EF5-F50EB508F168}" destId="{FFCB3A1A-9FEA-4531-9E1C-8BCF291F3504}" srcOrd="1" destOrd="0" presId="urn:microsoft.com/office/officeart/2005/8/layout/equation2"/>
    <dgm:cxn modelId="{DF778CA7-BB48-4E6B-AEFB-A69BD83E7CA5}" type="presParOf" srcId="{2925DE03-64F8-4809-9EF5-F50EB508F168}" destId="{5FEC9098-635B-4CD6-AF8F-74445EBB4D5D}" srcOrd="2" destOrd="0" presId="urn:microsoft.com/office/officeart/2005/8/layout/equation2"/>
    <dgm:cxn modelId="{F8452202-F2F4-4026-909C-51087334ED4F}" type="presParOf" srcId="{2925DE03-64F8-4809-9EF5-F50EB508F168}" destId="{9C0D57BC-9C71-4A8F-9191-9D30A5FAD037}" srcOrd="3" destOrd="0" presId="urn:microsoft.com/office/officeart/2005/8/layout/equation2"/>
    <dgm:cxn modelId="{20506A7A-FBF6-4E0F-97CC-B6E884C81B3B}" type="presParOf" srcId="{2925DE03-64F8-4809-9EF5-F50EB508F168}" destId="{B644A063-9EE2-41B4-944B-5289FA952BE9}" srcOrd="4" destOrd="0" presId="urn:microsoft.com/office/officeart/2005/8/layout/equation2"/>
    <dgm:cxn modelId="{0D7544B0-F3EC-45B3-99F0-60EC80355BC1}" type="presParOf" srcId="{2925DE03-64F8-4809-9EF5-F50EB508F168}" destId="{C82FFF2B-B2BC-4B87-A4D4-DEE1A69D074B}" srcOrd="5" destOrd="0" presId="urn:microsoft.com/office/officeart/2005/8/layout/equation2"/>
    <dgm:cxn modelId="{7F8A5F0E-5BDD-48DD-ADB8-4E1B7AA3C0BC}" type="presParOf" srcId="{2925DE03-64F8-4809-9EF5-F50EB508F168}" destId="{127F352E-DD7A-4A9C-B572-03D286AC6D99}" srcOrd="6" destOrd="0" presId="urn:microsoft.com/office/officeart/2005/8/layout/equation2"/>
    <dgm:cxn modelId="{DC2A73EC-788A-4990-B492-AC9A0CCF6741}" type="presParOf" srcId="{2925DE03-64F8-4809-9EF5-F50EB508F168}" destId="{60CDE88E-DE39-4A07-9AD3-FC2E8E5D8B97}" srcOrd="7" destOrd="0" presId="urn:microsoft.com/office/officeart/2005/8/layout/equation2"/>
    <dgm:cxn modelId="{CA7601B8-9F3F-4F09-8DD3-0CEF2DCEC4A9}" type="presParOf" srcId="{2925DE03-64F8-4809-9EF5-F50EB508F168}" destId="{95C866E0-597A-4AF2-9045-133EF5E553A8}" srcOrd="8" destOrd="0" presId="urn:microsoft.com/office/officeart/2005/8/layout/equation2"/>
    <dgm:cxn modelId="{1EC64539-130D-4A9B-86B9-03C08E126CC2}" type="presParOf" srcId="{4369CA3E-1B67-499E-9326-CECB2361B492}" destId="{A1F7D709-C8E6-4D8B-8169-512978E9CC71}" srcOrd="1" destOrd="0" presId="urn:microsoft.com/office/officeart/2005/8/layout/equation2"/>
    <dgm:cxn modelId="{EA6AD761-9F04-4CEF-AE46-FBBEE796E534}" type="presParOf" srcId="{A1F7D709-C8E6-4D8B-8169-512978E9CC71}" destId="{BFDE454F-9300-4B19-A468-8EBD7B5FEFF5}" srcOrd="0" destOrd="0" presId="urn:microsoft.com/office/officeart/2005/8/layout/equation2"/>
    <dgm:cxn modelId="{C405EDE8-B113-4582-AF0C-1B2E2FDBB69A}" type="presParOf" srcId="{4369CA3E-1B67-499E-9326-CECB2361B492}" destId="{93912CAB-6C44-434A-BDE3-45714ED77863}" srcOrd="2" destOrd="0" presId="urn:microsoft.com/office/officeart/2005/8/layout/equati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F9DCAC-AEBE-45A2-8381-EE408F81D913}" type="doc">
      <dgm:prSet loTypeId="urn:microsoft.com/office/officeart/2005/8/layout/vList6" loCatId="list" qsTypeId="urn:microsoft.com/office/officeart/2005/8/quickstyle/3d2#1" qsCatId="3D" csTypeId="urn:microsoft.com/office/officeart/2005/8/colors/accent1_2#4" csCatId="accent1" phldr="1"/>
      <dgm:spPr/>
      <dgm:t>
        <a:bodyPr/>
        <a:lstStyle/>
        <a:p>
          <a:endParaRPr lang="en-US"/>
        </a:p>
      </dgm:t>
    </dgm:pt>
    <dgm:pt modelId="{56B185BD-49AA-44D5-A9D3-42C93D7200D5}">
      <dgm:prSet phldrT="[Text]"/>
      <dgm:spPr/>
      <dgm:t>
        <a:bodyPr/>
        <a:lstStyle/>
        <a:p>
          <a:r>
            <a:rPr lang="en-US" dirty="0"/>
            <a:t>3</a:t>
          </a:r>
          <a:r>
            <a:rPr lang="en-US" baseline="30000" dirty="0"/>
            <a:t>rd</a:t>
          </a:r>
          <a:r>
            <a:rPr lang="en-US" dirty="0"/>
            <a:t> Party API</a:t>
          </a:r>
        </a:p>
      </dgm:t>
    </dgm:pt>
    <dgm:pt modelId="{FDC6A42D-9F2B-493A-9EE9-7EE2664D49D5}" type="parTrans" cxnId="{F0D26CB4-9457-4B99-961F-C22661F7B170}">
      <dgm:prSet/>
      <dgm:spPr/>
      <dgm:t>
        <a:bodyPr/>
        <a:lstStyle/>
        <a:p>
          <a:endParaRPr lang="en-US"/>
        </a:p>
      </dgm:t>
    </dgm:pt>
    <dgm:pt modelId="{8AF52BD7-6F91-4883-AFCD-5CEE139D93B0}" type="sibTrans" cxnId="{F0D26CB4-9457-4B99-961F-C22661F7B170}">
      <dgm:prSet/>
      <dgm:spPr/>
      <dgm:t>
        <a:bodyPr/>
        <a:lstStyle/>
        <a:p>
          <a:endParaRPr lang="en-US"/>
        </a:p>
      </dgm:t>
    </dgm:pt>
    <dgm:pt modelId="{8B2CF3A6-8504-4A13-9E9C-C01B6D189663}">
      <dgm:prSet phldrT="[Text]"/>
      <dgm:spPr/>
      <dgm:t>
        <a:bodyPr/>
        <a:lstStyle/>
        <a:p>
          <a:r>
            <a:rPr lang="en-US" dirty="0"/>
            <a:t>Send Payload</a:t>
          </a:r>
        </a:p>
      </dgm:t>
    </dgm:pt>
    <dgm:pt modelId="{012AA1B5-F700-42B7-9309-86614697C97F}" type="parTrans" cxnId="{7C2FBE7A-DF1E-4249-87D6-BFA5516D9F39}">
      <dgm:prSet/>
      <dgm:spPr/>
      <dgm:t>
        <a:bodyPr/>
        <a:lstStyle/>
        <a:p>
          <a:endParaRPr lang="en-US"/>
        </a:p>
      </dgm:t>
    </dgm:pt>
    <dgm:pt modelId="{D1B7B6F1-0C63-4183-ABAB-94D7DBFB1AC8}" type="sibTrans" cxnId="{7C2FBE7A-DF1E-4249-87D6-BFA5516D9F39}">
      <dgm:prSet/>
      <dgm:spPr/>
      <dgm:t>
        <a:bodyPr/>
        <a:lstStyle/>
        <a:p>
          <a:endParaRPr lang="en-US"/>
        </a:p>
      </dgm:t>
    </dgm:pt>
    <dgm:pt modelId="{D8BC5334-E7DE-4436-92F5-3CAE8F428423}">
      <dgm:prSet phldrT="[Text]"/>
      <dgm:spPr/>
      <dgm:t>
        <a:bodyPr/>
        <a:lstStyle/>
        <a:p>
          <a:r>
            <a:rPr lang="en-US" dirty="0"/>
            <a:t>Update non-xAPI systems</a:t>
          </a:r>
        </a:p>
      </dgm:t>
    </dgm:pt>
    <dgm:pt modelId="{B410A735-1464-4B74-8EDA-26CC64286EB9}" type="parTrans" cxnId="{DD52A800-3B2C-4325-90E0-F81C50466161}">
      <dgm:prSet/>
      <dgm:spPr/>
      <dgm:t>
        <a:bodyPr/>
        <a:lstStyle/>
        <a:p>
          <a:endParaRPr lang="en-US"/>
        </a:p>
      </dgm:t>
    </dgm:pt>
    <dgm:pt modelId="{399FD641-712C-43D4-A633-FC6CA68EE831}" type="sibTrans" cxnId="{DD52A800-3B2C-4325-90E0-F81C50466161}">
      <dgm:prSet/>
      <dgm:spPr/>
      <dgm:t>
        <a:bodyPr/>
        <a:lstStyle/>
        <a:p>
          <a:endParaRPr lang="en-US"/>
        </a:p>
      </dgm:t>
    </dgm:pt>
    <dgm:pt modelId="{184EEABE-5F5C-4B45-A360-9FCDD0A89191}">
      <dgm:prSet phldrT="[Text]"/>
      <dgm:spPr/>
      <dgm:t>
        <a:bodyPr/>
        <a:lstStyle/>
        <a:p>
          <a:r>
            <a:rPr lang="en-US" dirty="0"/>
            <a:t>Statement Transformation</a:t>
          </a:r>
        </a:p>
      </dgm:t>
    </dgm:pt>
    <dgm:pt modelId="{D271FBE0-F724-411A-9FE6-918787969DB4}" type="parTrans" cxnId="{F2B053B2-36DA-45D1-B213-9D44CD4E835B}">
      <dgm:prSet/>
      <dgm:spPr/>
      <dgm:t>
        <a:bodyPr/>
        <a:lstStyle/>
        <a:p>
          <a:endParaRPr lang="en-US"/>
        </a:p>
      </dgm:t>
    </dgm:pt>
    <dgm:pt modelId="{BDD9052F-388B-4527-A429-EBDBCFD6DEC5}" type="sibTrans" cxnId="{F2B053B2-36DA-45D1-B213-9D44CD4E835B}">
      <dgm:prSet/>
      <dgm:spPr/>
      <dgm:t>
        <a:bodyPr/>
        <a:lstStyle/>
        <a:p>
          <a:endParaRPr lang="en-US"/>
        </a:p>
      </dgm:t>
    </dgm:pt>
    <dgm:pt modelId="{C402FCFE-C957-46F3-AA8F-5B10F8003313}">
      <dgm:prSet phldrT="[Text]"/>
      <dgm:spPr/>
      <dgm:t>
        <a:bodyPr/>
        <a:lstStyle/>
        <a:p>
          <a:r>
            <a:rPr lang="en-US" dirty="0"/>
            <a:t>Compare multiple statements</a:t>
          </a:r>
        </a:p>
      </dgm:t>
    </dgm:pt>
    <dgm:pt modelId="{3068B7F5-E633-4808-AD90-A3D7D90213CB}" type="parTrans" cxnId="{D9827C09-4229-4402-AB32-CE9343F8FE41}">
      <dgm:prSet/>
      <dgm:spPr/>
      <dgm:t>
        <a:bodyPr/>
        <a:lstStyle/>
        <a:p>
          <a:endParaRPr lang="en-US"/>
        </a:p>
      </dgm:t>
    </dgm:pt>
    <dgm:pt modelId="{4E0D2B19-CD7A-4DA4-9DDA-41A4E1D193CF}" type="sibTrans" cxnId="{D9827C09-4229-4402-AB32-CE9343F8FE41}">
      <dgm:prSet/>
      <dgm:spPr/>
      <dgm:t>
        <a:bodyPr/>
        <a:lstStyle/>
        <a:p>
          <a:endParaRPr lang="en-US"/>
        </a:p>
      </dgm:t>
    </dgm:pt>
    <dgm:pt modelId="{D2DC7B2F-80A6-4B06-99CC-28F86E477774}">
      <dgm:prSet phldrT="[Text]"/>
      <dgm:spPr/>
      <dgm:t>
        <a:bodyPr/>
        <a:lstStyle/>
        <a:p>
          <a:r>
            <a:rPr lang="en-US" dirty="0"/>
            <a:t>Send a new authoritative statement</a:t>
          </a:r>
        </a:p>
      </dgm:t>
    </dgm:pt>
    <dgm:pt modelId="{CCD0F8E5-B813-4011-9607-83356959F8C4}" type="parTrans" cxnId="{DEDF0C0E-9EAF-4029-8C58-D0DE6026231E}">
      <dgm:prSet/>
      <dgm:spPr/>
      <dgm:t>
        <a:bodyPr/>
        <a:lstStyle/>
        <a:p>
          <a:endParaRPr lang="en-US"/>
        </a:p>
      </dgm:t>
    </dgm:pt>
    <dgm:pt modelId="{9C14D898-A071-4E7B-9B74-8C61AF74EAA3}" type="sibTrans" cxnId="{DEDF0C0E-9EAF-4029-8C58-D0DE6026231E}">
      <dgm:prSet/>
      <dgm:spPr/>
      <dgm:t>
        <a:bodyPr/>
        <a:lstStyle/>
        <a:p>
          <a:endParaRPr lang="en-US"/>
        </a:p>
      </dgm:t>
    </dgm:pt>
    <dgm:pt modelId="{CF68AFE5-A654-416F-82AF-B77685F93B36}">
      <dgm:prSet/>
      <dgm:spPr/>
      <dgm:t>
        <a:bodyPr/>
        <a:lstStyle/>
        <a:p>
          <a:r>
            <a:rPr lang="en-US" dirty="0"/>
            <a:t>Intelligent Forwarding</a:t>
          </a:r>
        </a:p>
      </dgm:t>
    </dgm:pt>
    <dgm:pt modelId="{9DCE139D-0E2D-492C-B68D-A3912738C4F9}" type="parTrans" cxnId="{835FB881-3CDF-4E9F-A2DC-FAFDC4B0EC3D}">
      <dgm:prSet/>
      <dgm:spPr/>
      <dgm:t>
        <a:bodyPr/>
        <a:lstStyle/>
        <a:p>
          <a:endParaRPr lang="en-US"/>
        </a:p>
      </dgm:t>
    </dgm:pt>
    <dgm:pt modelId="{9412EA56-EFB7-46BB-9D4F-98B9144DD8B9}" type="sibTrans" cxnId="{835FB881-3CDF-4E9F-A2DC-FAFDC4B0EC3D}">
      <dgm:prSet/>
      <dgm:spPr/>
      <dgm:t>
        <a:bodyPr/>
        <a:lstStyle/>
        <a:p>
          <a:endParaRPr lang="en-US"/>
        </a:p>
      </dgm:t>
    </dgm:pt>
    <dgm:pt modelId="{E943B461-1F32-41F6-89A6-B8F6BA8494D6}">
      <dgm:prSet/>
      <dgm:spPr/>
      <dgm:t>
        <a:bodyPr/>
        <a:lstStyle/>
        <a:p>
          <a:r>
            <a:rPr lang="en-US" dirty="0"/>
            <a:t>Evaluate rules</a:t>
          </a:r>
        </a:p>
      </dgm:t>
    </dgm:pt>
    <dgm:pt modelId="{11BA7136-7CB0-4BEE-91C9-943F41E0ABAA}" type="parTrans" cxnId="{37F8CCA2-67C6-4FED-B859-6260128BBFAD}">
      <dgm:prSet/>
      <dgm:spPr/>
      <dgm:t>
        <a:bodyPr/>
        <a:lstStyle/>
        <a:p>
          <a:endParaRPr lang="en-US"/>
        </a:p>
      </dgm:t>
    </dgm:pt>
    <dgm:pt modelId="{330030D1-E9BC-4D71-A35B-824B46D210D7}" type="sibTrans" cxnId="{37F8CCA2-67C6-4FED-B859-6260128BBFAD}">
      <dgm:prSet/>
      <dgm:spPr/>
      <dgm:t>
        <a:bodyPr/>
        <a:lstStyle/>
        <a:p>
          <a:endParaRPr lang="en-US"/>
        </a:p>
      </dgm:t>
    </dgm:pt>
    <dgm:pt modelId="{641F911D-00D7-4258-AF22-86A93CA3C863}">
      <dgm:prSet/>
      <dgm:spPr/>
      <dgm:t>
        <a:bodyPr/>
        <a:lstStyle/>
        <a:p>
          <a:r>
            <a:rPr lang="en-US" dirty="0"/>
            <a:t>Forward specific xAPI Statement </a:t>
          </a:r>
        </a:p>
      </dgm:t>
    </dgm:pt>
    <dgm:pt modelId="{46DBBDFC-84AE-4CA7-A662-175311022DC1}" type="parTrans" cxnId="{E3B49E8F-FF8D-4349-8603-E9C3DC562F2E}">
      <dgm:prSet/>
      <dgm:spPr/>
      <dgm:t>
        <a:bodyPr/>
        <a:lstStyle/>
        <a:p>
          <a:endParaRPr lang="en-US"/>
        </a:p>
      </dgm:t>
    </dgm:pt>
    <dgm:pt modelId="{88949BE5-8BD6-4C81-8578-A33BB77C9BBA}" type="sibTrans" cxnId="{E3B49E8F-FF8D-4349-8603-E9C3DC562F2E}">
      <dgm:prSet/>
      <dgm:spPr/>
      <dgm:t>
        <a:bodyPr/>
        <a:lstStyle/>
        <a:p>
          <a:endParaRPr lang="en-US"/>
        </a:p>
      </dgm:t>
    </dgm:pt>
    <dgm:pt modelId="{C3D880F7-249F-41AF-8E55-91606EA61904}" type="pres">
      <dgm:prSet presAssocID="{12F9DCAC-AEBE-45A2-8381-EE408F81D913}" presName="Name0" presStyleCnt="0">
        <dgm:presLayoutVars>
          <dgm:dir/>
          <dgm:animLvl val="lvl"/>
          <dgm:resizeHandles/>
        </dgm:presLayoutVars>
      </dgm:prSet>
      <dgm:spPr/>
    </dgm:pt>
    <dgm:pt modelId="{E1E984D4-0EEE-4069-BB36-56999DD8533A}" type="pres">
      <dgm:prSet presAssocID="{56B185BD-49AA-44D5-A9D3-42C93D7200D5}" presName="linNode" presStyleCnt="0"/>
      <dgm:spPr/>
    </dgm:pt>
    <dgm:pt modelId="{35C31EA2-1EF6-43E8-8E31-2A775BE4DA97}" type="pres">
      <dgm:prSet presAssocID="{56B185BD-49AA-44D5-A9D3-42C93D7200D5}" presName="parentShp" presStyleLbl="node1" presStyleIdx="0" presStyleCnt="3">
        <dgm:presLayoutVars>
          <dgm:bulletEnabled val="1"/>
        </dgm:presLayoutVars>
      </dgm:prSet>
      <dgm:spPr/>
    </dgm:pt>
    <dgm:pt modelId="{1E4A4F2A-9D8B-48E0-8D77-D953FBF4A3F7}" type="pres">
      <dgm:prSet presAssocID="{56B185BD-49AA-44D5-A9D3-42C93D7200D5}" presName="childShp" presStyleLbl="bgAccFollowNode1" presStyleIdx="0" presStyleCnt="3">
        <dgm:presLayoutVars>
          <dgm:bulletEnabled val="1"/>
        </dgm:presLayoutVars>
      </dgm:prSet>
      <dgm:spPr/>
    </dgm:pt>
    <dgm:pt modelId="{3F5916C2-62E9-4A3D-AF41-AD0482CF6859}" type="pres">
      <dgm:prSet presAssocID="{8AF52BD7-6F91-4883-AFCD-5CEE139D93B0}" presName="spacing" presStyleCnt="0"/>
      <dgm:spPr/>
    </dgm:pt>
    <dgm:pt modelId="{44B0FD94-2B35-4C7A-A196-DACD28DBD0F5}" type="pres">
      <dgm:prSet presAssocID="{CF68AFE5-A654-416F-82AF-B77685F93B36}" presName="linNode" presStyleCnt="0"/>
      <dgm:spPr/>
    </dgm:pt>
    <dgm:pt modelId="{7A53B794-10A7-497A-B8EE-517227B364B4}" type="pres">
      <dgm:prSet presAssocID="{CF68AFE5-A654-416F-82AF-B77685F93B36}" presName="parentShp" presStyleLbl="node1" presStyleIdx="1" presStyleCnt="3">
        <dgm:presLayoutVars>
          <dgm:bulletEnabled val="1"/>
        </dgm:presLayoutVars>
      </dgm:prSet>
      <dgm:spPr/>
    </dgm:pt>
    <dgm:pt modelId="{5D63C96D-46DB-42FA-83AC-98E0F4184D3D}" type="pres">
      <dgm:prSet presAssocID="{CF68AFE5-A654-416F-82AF-B77685F93B36}" presName="childShp" presStyleLbl="bgAccFollowNode1" presStyleIdx="1" presStyleCnt="3">
        <dgm:presLayoutVars>
          <dgm:bulletEnabled val="1"/>
        </dgm:presLayoutVars>
      </dgm:prSet>
      <dgm:spPr/>
    </dgm:pt>
    <dgm:pt modelId="{DC8B61A1-1855-4F5B-98B2-0C16382B4D01}" type="pres">
      <dgm:prSet presAssocID="{9412EA56-EFB7-46BB-9D4F-98B9144DD8B9}" presName="spacing" presStyleCnt="0"/>
      <dgm:spPr/>
    </dgm:pt>
    <dgm:pt modelId="{AEBFBB85-F142-46E6-A923-B5EFF4D29552}" type="pres">
      <dgm:prSet presAssocID="{184EEABE-5F5C-4B45-A360-9FCDD0A89191}" presName="linNode" presStyleCnt="0"/>
      <dgm:spPr/>
    </dgm:pt>
    <dgm:pt modelId="{6A3D969B-B8B9-41BD-B6B8-1C445581EEC8}" type="pres">
      <dgm:prSet presAssocID="{184EEABE-5F5C-4B45-A360-9FCDD0A89191}" presName="parentShp" presStyleLbl="node1" presStyleIdx="2" presStyleCnt="3" custLinFactNeighborX="-11121" custLinFactNeighborY="-4611">
        <dgm:presLayoutVars>
          <dgm:bulletEnabled val="1"/>
        </dgm:presLayoutVars>
      </dgm:prSet>
      <dgm:spPr/>
    </dgm:pt>
    <dgm:pt modelId="{DA354BB5-578E-4510-AC1D-F642E64B2490}" type="pres">
      <dgm:prSet presAssocID="{184EEABE-5F5C-4B45-A360-9FCDD0A89191}" presName="childShp" presStyleLbl="bgAccFollowNode1" presStyleIdx="2" presStyleCnt="3">
        <dgm:presLayoutVars>
          <dgm:bulletEnabled val="1"/>
        </dgm:presLayoutVars>
      </dgm:prSet>
      <dgm:spPr/>
    </dgm:pt>
  </dgm:ptLst>
  <dgm:cxnLst>
    <dgm:cxn modelId="{DD52A800-3B2C-4325-90E0-F81C50466161}" srcId="{56B185BD-49AA-44D5-A9D3-42C93D7200D5}" destId="{D8BC5334-E7DE-4436-92F5-3CAE8F428423}" srcOrd="1" destOrd="0" parTransId="{B410A735-1464-4B74-8EDA-26CC64286EB9}" sibTransId="{399FD641-712C-43D4-A633-FC6CA68EE831}"/>
    <dgm:cxn modelId="{D9827C09-4229-4402-AB32-CE9343F8FE41}" srcId="{184EEABE-5F5C-4B45-A360-9FCDD0A89191}" destId="{C402FCFE-C957-46F3-AA8F-5B10F8003313}" srcOrd="0" destOrd="0" parTransId="{3068B7F5-E633-4808-AD90-A3D7D90213CB}" sibTransId="{4E0D2B19-CD7A-4DA4-9DDA-41A4E1D193CF}"/>
    <dgm:cxn modelId="{DEDF0C0E-9EAF-4029-8C58-D0DE6026231E}" srcId="{184EEABE-5F5C-4B45-A360-9FCDD0A89191}" destId="{D2DC7B2F-80A6-4B06-99CC-28F86E477774}" srcOrd="1" destOrd="0" parTransId="{CCD0F8E5-B813-4011-9607-83356959F8C4}" sibTransId="{9C14D898-A071-4E7B-9B74-8C61AF74EAA3}"/>
    <dgm:cxn modelId="{02012111-98E6-4EF5-9AE9-B08A54459198}" type="presOf" srcId="{D8BC5334-E7DE-4436-92F5-3CAE8F428423}" destId="{1E4A4F2A-9D8B-48E0-8D77-D953FBF4A3F7}" srcOrd="0" destOrd="1" presId="urn:microsoft.com/office/officeart/2005/8/layout/vList6"/>
    <dgm:cxn modelId="{904D331B-65D0-4650-BDDB-16246DC46F40}" type="presOf" srcId="{E943B461-1F32-41F6-89A6-B8F6BA8494D6}" destId="{5D63C96D-46DB-42FA-83AC-98E0F4184D3D}" srcOrd="0" destOrd="0" presId="urn:microsoft.com/office/officeart/2005/8/layout/vList6"/>
    <dgm:cxn modelId="{8B328A24-4FAD-4EB6-9CEB-B2E3BAD730BF}" type="presOf" srcId="{CF68AFE5-A654-416F-82AF-B77685F93B36}" destId="{7A53B794-10A7-497A-B8EE-517227B364B4}" srcOrd="0" destOrd="0" presId="urn:microsoft.com/office/officeart/2005/8/layout/vList6"/>
    <dgm:cxn modelId="{5551B336-C780-4AAF-8979-7DE17F429462}" type="presOf" srcId="{8B2CF3A6-8504-4A13-9E9C-C01B6D189663}" destId="{1E4A4F2A-9D8B-48E0-8D77-D953FBF4A3F7}" srcOrd="0" destOrd="0" presId="urn:microsoft.com/office/officeart/2005/8/layout/vList6"/>
    <dgm:cxn modelId="{2A7C174A-B363-4E0C-87B9-0410D28D4B34}" type="presOf" srcId="{D2DC7B2F-80A6-4B06-99CC-28F86E477774}" destId="{DA354BB5-578E-4510-AC1D-F642E64B2490}" srcOrd="0" destOrd="1" presId="urn:microsoft.com/office/officeart/2005/8/layout/vList6"/>
    <dgm:cxn modelId="{1DCCC86A-DFAF-4AC4-8EC8-A85B3F51F7B8}" type="presOf" srcId="{641F911D-00D7-4258-AF22-86A93CA3C863}" destId="{5D63C96D-46DB-42FA-83AC-98E0F4184D3D}" srcOrd="0" destOrd="1" presId="urn:microsoft.com/office/officeart/2005/8/layout/vList6"/>
    <dgm:cxn modelId="{8AF3376D-26C7-421C-A883-AAE1FAE900E2}" type="presOf" srcId="{56B185BD-49AA-44D5-A9D3-42C93D7200D5}" destId="{35C31EA2-1EF6-43E8-8E31-2A775BE4DA97}" srcOrd="0" destOrd="0" presId="urn:microsoft.com/office/officeart/2005/8/layout/vList6"/>
    <dgm:cxn modelId="{5476C953-1B2E-40DD-B81A-ABAE135F722A}" type="presOf" srcId="{12F9DCAC-AEBE-45A2-8381-EE408F81D913}" destId="{C3D880F7-249F-41AF-8E55-91606EA61904}" srcOrd="0" destOrd="0" presId="urn:microsoft.com/office/officeart/2005/8/layout/vList6"/>
    <dgm:cxn modelId="{7C2FBE7A-DF1E-4249-87D6-BFA5516D9F39}" srcId="{56B185BD-49AA-44D5-A9D3-42C93D7200D5}" destId="{8B2CF3A6-8504-4A13-9E9C-C01B6D189663}" srcOrd="0" destOrd="0" parTransId="{012AA1B5-F700-42B7-9309-86614697C97F}" sibTransId="{D1B7B6F1-0C63-4183-ABAB-94D7DBFB1AC8}"/>
    <dgm:cxn modelId="{835FB881-3CDF-4E9F-A2DC-FAFDC4B0EC3D}" srcId="{12F9DCAC-AEBE-45A2-8381-EE408F81D913}" destId="{CF68AFE5-A654-416F-82AF-B77685F93B36}" srcOrd="1" destOrd="0" parTransId="{9DCE139D-0E2D-492C-B68D-A3912738C4F9}" sibTransId="{9412EA56-EFB7-46BB-9D4F-98B9144DD8B9}"/>
    <dgm:cxn modelId="{E3B49E8F-FF8D-4349-8603-E9C3DC562F2E}" srcId="{CF68AFE5-A654-416F-82AF-B77685F93B36}" destId="{641F911D-00D7-4258-AF22-86A93CA3C863}" srcOrd="1" destOrd="0" parTransId="{46DBBDFC-84AE-4CA7-A662-175311022DC1}" sibTransId="{88949BE5-8BD6-4C81-8578-A33BB77C9BBA}"/>
    <dgm:cxn modelId="{37F8CCA2-67C6-4FED-B859-6260128BBFAD}" srcId="{CF68AFE5-A654-416F-82AF-B77685F93B36}" destId="{E943B461-1F32-41F6-89A6-B8F6BA8494D6}" srcOrd="0" destOrd="0" parTransId="{11BA7136-7CB0-4BEE-91C9-943F41E0ABAA}" sibTransId="{330030D1-E9BC-4D71-A35B-824B46D210D7}"/>
    <dgm:cxn modelId="{F2B053B2-36DA-45D1-B213-9D44CD4E835B}" srcId="{12F9DCAC-AEBE-45A2-8381-EE408F81D913}" destId="{184EEABE-5F5C-4B45-A360-9FCDD0A89191}" srcOrd="2" destOrd="0" parTransId="{D271FBE0-F724-411A-9FE6-918787969DB4}" sibTransId="{BDD9052F-388B-4527-A429-EBDBCFD6DEC5}"/>
    <dgm:cxn modelId="{F0D26CB4-9457-4B99-961F-C22661F7B170}" srcId="{12F9DCAC-AEBE-45A2-8381-EE408F81D913}" destId="{56B185BD-49AA-44D5-A9D3-42C93D7200D5}" srcOrd="0" destOrd="0" parTransId="{FDC6A42D-9F2B-493A-9EE9-7EE2664D49D5}" sibTransId="{8AF52BD7-6F91-4883-AFCD-5CEE139D93B0}"/>
    <dgm:cxn modelId="{8BBAEACB-F8A2-4CFA-BE8A-E1A75FB48CBF}" type="presOf" srcId="{184EEABE-5F5C-4B45-A360-9FCDD0A89191}" destId="{6A3D969B-B8B9-41BD-B6B8-1C445581EEC8}" srcOrd="0" destOrd="0" presId="urn:microsoft.com/office/officeart/2005/8/layout/vList6"/>
    <dgm:cxn modelId="{A420E8EE-BE06-498D-8784-6BC7C2C54008}" type="presOf" srcId="{C402FCFE-C957-46F3-AA8F-5B10F8003313}" destId="{DA354BB5-578E-4510-AC1D-F642E64B2490}" srcOrd="0" destOrd="0" presId="urn:microsoft.com/office/officeart/2005/8/layout/vList6"/>
    <dgm:cxn modelId="{39AD4ABA-CF9C-4D9D-A827-5C7D1ED56286}" type="presParOf" srcId="{C3D880F7-249F-41AF-8E55-91606EA61904}" destId="{E1E984D4-0EEE-4069-BB36-56999DD8533A}" srcOrd="0" destOrd="0" presId="urn:microsoft.com/office/officeart/2005/8/layout/vList6"/>
    <dgm:cxn modelId="{0C186C26-51A0-43D7-B8EF-3DAF78041305}" type="presParOf" srcId="{E1E984D4-0EEE-4069-BB36-56999DD8533A}" destId="{35C31EA2-1EF6-43E8-8E31-2A775BE4DA97}" srcOrd="0" destOrd="0" presId="urn:microsoft.com/office/officeart/2005/8/layout/vList6"/>
    <dgm:cxn modelId="{45B0B5BD-81B1-49BA-A4B8-442476A1F99A}" type="presParOf" srcId="{E1E984D4-0EEE-4069-BB36-56999DD8533A}" destId="{1E4A4F2A-9D8B-48E0-8D77-D953FBF4A3F7}" srcOrd="1" destOrd="0" presId="urn:microsoft.com/office/officeart/2005/8/layout/vList6"/>
    <dgm:cxn modelId="{F5287275-63C2-409F-ADAE-CF6424FA5750}" type="presParOf" srcId="{C3D880F7-249F-41AF-8E55-91606EA61904}" destId="{3F5916C2-62E9-4A3D-AF41-AD0482CF6859}" srcOrd="1" destOrd="0" presId="urn:microsoft.com/office/officeart/2005/8/layout/vList6"/>
    <dgm:cxn modelId="{1CA80B34-2C69-44B7-9800-BF3233F6EB78}" type="presParOf" srcId="{C3D880F7-249F-41AF-8E55-91606EA61904}" destId="{44B0FD94-2B35-4C7A-A196-DACD28DBD0F5}" srcOrd="2" destOrd="0" presId="urn:microsoft.com/office/officeart/2005/8/layout/vList6"/>
    <dgm:cxn modelId="{A46D583A-A1AF-4F3E-B345-2B148791B9DD}" type="presParOf" srcId="{44B0FD94-2B35-4C7A-A196-DACD28DBD0F5}" destId="{7A53B794-10A7-497A-B8EE-517227B364B4}" srcOrd="0" destOrd="0" presId="urn:microsoft.com/office/officeart/2005/8/layout/vList6"/>
    <dgm:cxn modelId="{91E8CBAB-872C-4492-A68F-CA9F428FB26D}" type="presParOf" srcId="{44B0FD94-2B35-4C7A-A196-DACD28DBD0F5}" destId="{5D63C96D-46DB-42FA-83AC-98E0F4184D3D}" srcOrd="1" destOrd="0" presId="urn:microsoft.com/office/officeart/2005/8/layout/vList6"/>
    <dgm:cxn modelId="{5E73248C-5144-4C97-A515-C741017EE817}" type="presParOf" srcId="{C3D880F7-249F-41AF-8E55-91606EA61904}" destId="{DC8B61A1-1855-4F5B-98B2-0C16382B4D01}" srcOrd="3" destOrd="0" presId="urn:microsoft.com/office/officeart/2005/8/layout/vList6"/>
    <dgm:cxn modelId="{02D9B6C4-9736-4D08-A66C-1B456948E198}" type="presParOf" srcId="{C3D880F7-249F-41AF-8E55-91606EA61904}" destId="{AEBFBB85-F142-46E6-A923-B5EFF4D29552}" srcOrd="4" destOrd="0" presId="urn:microsoft.com/office/officeart/2005/8/layout/vList6"/>
    <dgm:cxn modelId="{B63F0B6B-E297-4B28-846A-E3571494F8F0}" type="presParOf" srcId="{AEBFBB85-F142-46E6-A923-B5EFF4D29552}" destId="{6A3D969B-B8B9-41BD-B6B8-1C445581EEC8}" srcOrd="0" destOrd="0" presId="urn:microsoft.com/office/officeart/2005/8/layout/vList6"/>
    <dgm:cxn modelId="{3F68C24C-85B4-45FD-9277-84E75985ABA8}" type="presParOf" srcId="{AEBFBB85-F142-46E6-A923-B5EFF4D29552}" destId="{DA354BB5-578E-4510-AC1D-F642E64B2490}" srcOrd="1" destOrd="0" presId="urn:microsoft.com/office/officeart/2005/8/layout/vList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F9DCAC-AEBE-45A2-8381-EE408F81D913}" type="doc">
      <dgm:prSet loTypeId="urn:microsoft.com/office/officeart/2005/8/layout/vList6" loCatId="list" qsTypeId="urn:microsoft.com/office/officeart/2005/8/quickstyle/3d2#2" qsCatId="3D" csTypeId="urn:microsoft.com/office/officeart/2005/8/colors/accent1_2#5" csCatId="accent1" phldr="1"/>
      <dgm:spPr/>
      <dgm:t>
        <a:bodyPr/>
        <a:lstStyle/>
        <a:p>
          <a:endParaRPr lang="en-US"/>
        </a:p>
      </dgm:t>
    </dgm:pt>
    <dgm:pt modelId="{56B185BD-49AA-44D5-A9D3-42C93D7200D5}">
      <dgm:prSet phldrT="[Text]"/>
      <dgm:spPr/>
      <dgm:t>
        <a:bodyPr/>
        <a:lstStyle/>
        <a:p>
          <a:r>
            <a:rPr lang="en-US" dirty="0"/>
            <a:t>3</a:t>
          </a:r>
          <a:r>
            <a:rPr lang="en-US" baseline="30000" dirty="0"/>
            <a:t>rd</a:t>
          </a:r>
          <a:r>
            <a:rPr lang="en-US" dirty="0"/>
            <a:t> Party API</a:t>
          </a:r>
        </a:p>
      </dgm:t>
    </dgm:pt>
    <dgm:pt modelId="{FDC6A42D-9F2B-493A-9EE9-7EE2664D49D5}" type="parTrans" cxnId="{F0D26CB4-9457-4B99-961F-C22661F7B170}">
      <dgm:prSet/>
      <dgm:spPr/>
      <dgm:t>
        <a:bodyPr/>
        <a:lstStyle/>
        <a:p>
          <a:endParaRPr lang="en-US"/>
        </a:p>
      </dgm:t>
    </dgm:pt>
    <dgm:pt modelId="{8AF52BD7-6F91-4883-AFCD-5CEE139D93B0}" type="sibTrans" cxnId="{F0D26CB4-9457-4B99-961F-C22661F7B170}">
      <dgm:prSet/>
      <dgm:spPr/>
      <dgm:t>
        <a:bodyPr/>
        <a:lstStyle/>
        <a:p>
          <a:endParaRPr lang="en-US"/>
        </a:p>
      </dgm:t>
    </dgm:pt>
    <dgm:pt modelId="{8B2CF3A6-8504-4A13-9E9C-C01B6D189663}">
      <dgm:prSet phldrT="[Text]"/>
      <dgm:spPr/>
      <dgm:t>
        <a:bodyPr/>
        <a:lstStyle/>
        <a:p>
          <a:r>
            <a:rPr lang="en-US" dirty="0"/>
            <a:t>Send Payload</a:t>
          </a:r>
        </a:p>
      </dgm:t>
    </dgm:pt>
    <dgm:pt modelId="{012AA1B5-F700-42B7-9309-86614697C97F}" type="parTrans" cxnId="{7C2FBE7A-DF1E-4249-87D6-BFA5516D9F39}">
      <dgm:prSet/>
      <dgm:spPr/>
      <dgm:t>
        <a:bodyPr/>
        <a:lstStyle/>
        <a:p>
          <a:endParaRPr lang="en-US"/>
        </a:p>
      </dgm:t>
    </dgm:pt>
    <dgm:pt modelId="{D1B7B6F1-0C63-4183-ABAB-94D7DBFB1AC8}" type="sibTrans" cxnId="{7C2FBE7A-DF1E-4249-87D6-BFA5516D9F39}">
      <dgm:prSet/>
      <dgm:spPr/>
      <dgm:t>
        <a:bodyPr/>
        <a:lstStyle/>
        <a:p>
          <a:endParaRPr lang="en-US"/>
        </a:p>
      </dgm:t>
    </dgm:pt>
    <dgm:pt modelId="{D8BC5334-E7DE-4436-92F5-3CAE8F428423}">
      <dgm:prSet phldrT="[Text]"/>
      <dgm:spPr/>
      <dgm:t>
        <a:bodyPr/>
        <a:lstStyle/>
        <a:p>
          <a:r>
            <a:rPr lang="en-US" dirty="0"/>
            <a:t>Update non-xAPI systems</a:t>
          </a:r>
        </a:p>
      </dgm:t>
    </dgm:pt>
    <dgm:pt modelId="{B410A735-1464-4B74-8EDA-26CC64286EB9}" type="parTrans" cxnId="{DD52A800-3B2C-4325-90E0-F81C50466161}">
      <dgm:prSet/>
      <dgm:spPr/>
      <dgm:t>
        <a:bodyPr/>
        <a:lstStyle/>
        <a:p>
          <a:endParaRPr lang="en-US"/>
        </a:p>
      </dgm:t>
    </dgm:pt>
    <dgm:pt modelId="{399FD641-712C-43D4-A633-FC6CA68EE831}" type="sibTrans" cxnId="{DD52A800-3B2C-4325-90E0-F81C50466161}">
      <dgm:prSet/>
      <dgm:spPr/>
      <dgm:t>
        <a:bodyPr/>
        <a:lstStyle/>
        <a:p>
          <a:endParaRPr lang="en-US"/>
        </a:p>
      </dgm:t>
    </dgm:pt>
    <dgm:pt modelId="{C3D880F7-249F-41AF-8E55-91606EA61904}" type="pres">
      <dgm:prSet presAssocID="{12F9DCAC-AEBE-45A2-8381-EE408F81D913}" presName="Name0" presStyleCnt="0">
        <dgm:presLayoutVars>
          <dgm:dir/>
          <dgm:animLvl val="lvl"/>
          <dgm:resizeHandles/>
        </dgm:presLayoutVars>
      </dgm:prSet>
      <dgm:spPr/>
    </dgm:pt>
    <dgm:pt modelId="{E1E984D4-0EEE-4069-BB36-56999DD8533A}" type="pres">
      <dgm:prSet presAssocID="{56B185BD-49AA-44D5-A9D3-42C93D7200D5}" presName="linNode" presStyleCnt="0"/>
      <dgm:spPr/>
    </dgm:pt>
    <dgm:pt modelId="{35C31EA2-1EF6-43E8-8E31-2A775BE4DA97}" type="pres">
      <dgm:prSet presAssocID="{56B185BD-49AA-44D5-A9D3-42C93D7200D5}" presName="parentShp" presStyleLbl="node1" presStyleIdx="0" presStyleCnt="1">
        <dgm:presLayoutVars>
          <dgm:bulletEnabled val="1"/>
        </dgm:presLayoutVars>
      </dgm:prSet>
      <dgm:spPr/>
    </dgm:pt>
    <dgm:pt modelId="{1E4A4F2A-9D8B-48E0-8D77-D953FBF4A3F7}" type="pres">
      <dgm:prSet presAssocID="{56B185BD-49AA-44D5-A9D3-42C93D7200D5}" presName="childShp" presStyleLbl="bgAccFollowNode1" presStyleIdx="0" presStyleCnt="1">
        <dgm:presLayoutVars>
          <dgm:bulletEnabled val="1"/>
        </dgm:presLayoutVars>
      </dgm:prSet>
      <dgm:spPr/>
    </dgm:pt>
  </dgm:ptLst>
  <dgm:cxnLst>
    <dgm:cxn modelId="{DD52A800-3B2C-4325-90E0-F81C50466161}" srcId="{56B185BD-49AA-44D5-A9D3-42C93D7200D5}" destId="{D8BC5334-E7DE-4436-92F5-3CAE8F428423}" srcOrd="1" destOrd="0" parTransId="{B410A735-1464-4B74-8EDA-26CC64286EB9}" sibTransId="{399FD641-712C-43D4-A633-FC6CA68EE831}"/>
    <dgm:cxn modelId="{02012111-98E6-4EF5-9AE9-B08A54459198}" type="presOf" srcId="{D8BC5334-E7DE-4436-92F5-3CAE8F428423}" destId="{1E4A4F2A-9D8B-48E0-8D77-D953FBF4A3F7}" srcOrd="0" destOrd="1" presId="urn:microsoft.com/office/officeart/2005/8/layout/vList6"/>
    <dgm:cxn modelId="{5551B336-C780-4AAF-8979-7DE17F429462}" type="presOf" srcId="{8B2CF3A6-8504-4A13-9E9C-C01B6D189663}" destId="{1E4A4F2A-9D8B-48E0-8D77-D953FBF4A3F7}" srcOrd="0" destOrd="0" presId="urn:microsoft.com/office/officeart/2005/8/layout/vList6"/>
    <dgm:cxn modelId="{8AF3376D-26C7-421C-A883-AAE1FAE900E2}" type="presOf" srcId="{56B185BD-49AA-44D5-A9D3-42C93D7200D5}" destId="{35C31EA2-1EF6-43E8-8E31-2A775BE4DA97}" srcOrd="0" destOrd="0" presId="urn:microsoft.com/office/officeart/2005/8/layout/vList6"/>
    <dgm:cxn modelId="{5476C953-1B2E-40DD-B81A-ABAE135F722A}" type="presOf" srcId="{12F9DCAC-AEBE-45A2-8381-EE408F81D913}" destId="{C3D880F7-249F-41AF-8E55-91606EA61904}" srcOrd="0" destOrd="0" presId="urn:microsoft.com/office/officeart/2005/8/layout/vList6"/>
    <dgm:cxn modelId="{7C2FBE7A-DF1E-4249-87D6-BFA5516D9F39}" srcId="{56B185BD-49AA-44D5-A9D3-42C93D7200D5}" destId="{8B2CF3A6-8504-4A13-9E9C-C01B6D189663}" srcOrd="0" destOrd="0" parTransId="{012AA1B5-F700-42B7-9309-86614697C97F}" sibTransId="{D1B7B6F1-0C63-4183-ABAB-94D7DBFB1AC8}"/>
    <dgm:cxn modelId="{F0D26CB4-9457-4B99-961F-C22661F7B170}" srcId="{12F9DCAC-AEBE-45A2-8381-EE408F81D913}" destId="{56B185BD-49AA-44D5-A9D3-42C93D7200D5}" srcOrd="0" destOrd="0" parTransId="{FDC6A42D-9F2B-493A-9EE9-7EE2664D49D5}" sibTransId="{8AF52BD7-6F91-4883-AFCD-5CEE139D93B0}"/>
    <dgm:cxn modelId="{39AD4ABA-CF9C-4D9D-A827-5C7D1ED56286}" type="presParOf" srcId="{C3D880F7-249F-41AF-8E55-91606EA61904}" destId="{E1E984D4-0EEE-4069-BB36-56999DD8533A}" srcOrd="0" destOrd="0" presId="urn:microsoft.com/office/officeart/2005/8/layout/vList6"/>
    <dgm:cxn modelId="{0C186C26-51A0-43D7-B8EF-3DAF78041305}" type="presParOf" srcId="{E1E984D4-0EEE-4069-BB36-56999DD8533A}" destId="{35C31EA2-1EF6-43E8-8E31-2A775BE4DA97}" srcOrd="0" destOrd="0" presId="urn:microsoft.com/office/officeart/2005/8/layout/vList6"/>
    <dgm:cxn modelId="{45B0B5BD-81B1-49BA-A4B8-442476A1F99A}" type="presParOf" srcId="{E1E984D4-0EEE-4069-BB36-56999DD8533A}" destId="{1E4A4F2A-9D8B-48E0-8D77-D953FBF4A3F7}"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F9DCAC-AEBE-45A2-8381-EE408F81D913}" type="doc">
      <dgm:prSet loTypeId="urn:microsoft.com/office/officeart/2005/8/layout/vList6" loCatId="list" qsTypeId="urn:microsoft.com/office/officeart/2005/8/quickstyle/3d2#4" qsCatId="3D" csTypeId="urn:microsoft.com/office/officeart/2005/8/colors/accent1_2#8" csCatId="accent1" phldr="1"/>
      <dgm:spPr/>
      <dgm:t>
        <a:bodyPr/>
        <a:lstStyle/>
        <a:p>
          <a:endParaRPr lang="en-US"/>
        </a:p>
      </dgm:t>
    </dgm:pt>
    <dgm:pt modelId="{CF68AFE5-A654-416F-82AF-B77685F93B36}">
      <dgm:prSet/>
      <dgm:spPr/>
      <dgm:t>
        <a:bodyPr/>
        <a:lstStyle/>
        <a:p>
          <a:r>
            <a:rPr lang="en-US" dirty="0"/>
            <a:t>Intelligent Forwarding</a:t>
          </a:r>
        </a:p>
      </dgm:t>
    </dgm:pt>
    <dgm:pt modelId="{9DCE139D-0E2D-492C-B68D-A3912738C4F9}" type="parTrans" cxnId="{835FB881-3CDF-4E9F-A2DC-FAFDC4B0EC3D}">
      <dgm:prSet/>
      <dgm:spPr/>
      <dgm:t>
        <a:bodyPr/>
        <a:lstStyle/>
        <a:p>
          <a:endParaRPr lang="en-US"/>
        </a:p>
      </dgm:t>
    </dgm:pt>
    <dgm:pt modelId="{9412EA56-EFB7-46BB-9D4F-98B9144DD8B9}" type="sibTrans" cxnId="{835FB881-3CDF-4E9F-A2DC-FAFDC4B0EC3D}">
      <dgm:prSet/>
      <dgm:spPr/>
      <dgm:t>
        <a:bodyPr/>
        <a:lstStyle/>
        <a:p>
          <a:endParaRPr lang="en-US"/>
        </a:p>
      </dgm:t>
    </dgm:pt>
    <dgm:pt modelId="{E943B461-1F32-41F6-89A6-B8F6BA8494D6}">
      <dgm:prSet/>
      <dgm:spPr/>
      <dgm:t>
        <a:bodyPr/>
        <a:lstStyle/>
        <a:p>
          <a:r>
            <a:rPr lang="en-US" dirty="0"/>
            <a:t>Evaluate rules</a:t>
          </a:r>
        </a:p>
      </dgm:t>
    </dgm:pt>
    <dgm:pt modelId="{11BA7136-7CB0-4BEE-91C9-943F41E0ABAA}" type="parTrans" cxnId="{37F8CCA2-67C6-4FED-B859-6260128BBFAD}">
      <dgm:prSet/>
      <dgm:spPr/>
      <dgm:t>
        <a:bodyPr/>
        <a:lstStyle/>
        <a:p>
          <a:endParaRPr lang="en-US"/>
        </a:p>
      </dgm:t>
    </dgm:pt>
    <dgm:pt modelId="{330030D1-E9BC-4D71-A35B-824B46D210D7}" type="sibTrans" cxnId="{37F8CCA2-67C6-4FED-B859-6260128BBFAD}">
      <dgm:prSet/>
      <dgm:spPr/>
      <dgm:t>
        <a:bodyPr/>
        <a:lstStyle/>
        <a:p>
          <a:endParaRPr lang="en-US"/>
        </a:p>
      </dgm:t>
    </dgm:pt>
    <dgm:pt modelId="{641F911D-00D7-4258-AF22-86A93CA3C863}">
      <dgm:prSet/>
      <dgm:spPr/>
      <dgm:t>
        <a:bodyPr/>
        <a:lstStyle/>
        <a:p>
          <a:r>
            <a:rPr lang="en-US" dirty="0"/>
            <a:t>Forward specific xAPI Statement </a:t>
          </a:r>
        </a:p>
      </dgm:t>
    </dgm:pt>
    <dgm:pt modelId="{46DBBDFC-84AE-4CA7-A662-175311022DC1}" type="parTrans" cxnId="{E3B49E8F-FF8D-4349-8603-E9C3DC562F2E}">
      <dgm:prSet/>
      <dgm:spPr/>
      <dgm:t>
        <a:bodyPr/>
        <a:lstStyle/>
        <a:p>
          <a:endParaRPr lang="en-US"/>
        </a:p>
      </dgm:t>
    </dgm:pt>
    <dgm:pt modelId="{88949BE5-8BD6-4C81-8578-A33BB77C9BBA}" type="sibTrans" cxnId="{E3B49E8F-FF8D-4349-8603-E9C3DC562F2E}">
      <dgm:prSet/>
      <dgm:spPr/>
      <dgm:t>
        <a:bodyPr/>
        <a:lstStyle/>
        <a:p>
          <a:endParaRPr lang="en-US"/>
        </a:p>
      </dgm:t>
    </dgm:pt>
    <dgm:pt modelId="{C3D880F7-249F-41AF-8E55-91606EA61904}" type="pres">
      <dgm:prSet presAssocID="{12F9DCAC-AEBE-45A2-8381-EE408F81D913}" presName="Name0" presStyleCnt="0">
        <dgm:presLayoutVars>
          <dgm:dir/>
          <dgm:animLvl val="lvl"/>
          <dgm:resizeHandles/>
        </dgm:presLayoutVars>
      </dgm:prSet>
      <dgm:spPr/>
    </dgm:pt>
    <dgm:pt modelId="{44B0FD94-2B35-4C7A-A196-DACD28DBD0F5}" type="pres">
      <dgm:prSet presAssocID="{CF68AFE5-A654-416F-82AF-B77685F93B36}" presName="linNode" presStyleCnt="0"/>
      <dgm:spPr/>
    </dgm:pt>
    <dgm:pt modelId="{7A53B794-10A7-497A-B8EE-517227B364B4}" type="pres">
      <dgm:prSet presAssocID="{CF68AFE5-A654-416F-82AF-B77685F93B36}" presName="parentShp" presStyleLbl="node1" presStyleIdx="0" presStyleCnt="1">
        <dgm:presLayoutVars>
          <dgm:bulletEnabled val="1"/>
        </dgm:presLayoutVars>
      </dgm:prSet>
      <dgm:spPr/>
    </dgm:pt>
    <dgm:pt modelId="{5D63C96D-46DB-42FA-83AC-98E0F4184D3D}" type="pres">
      <dgm:prSet presAssocID="{CF68AFE5-A654-416F-82AF-B77685F93B36}" presName="childShp" presStyleLbl="bgAccFollowNode1" presStyleIdx="0" presStyleCnt="1">
        <dgm:presLayoutVars>
          <dgm:bulletEnabled val="1"/>
        </dgm:presLayoutVars>
      </dgm:prSet>
      <dgm:spPr/>
    </dgm:pt>
  </dgm:ptLst>
  <dgm:cxnLst>
    <dgm:cxn modelId="{904D331B-65D0-4650-BDDB-16246DC46F40}" type="presOf" srcId="{E943B461-1F32-41F6-89A6-B8F6BA8494D6}" destId="{5D63C96D-46DB-42FA-83AC-98E0F4184D3D}" srcOrd="0" destOrd="0" presId="urn:microsoft.com/office/officeart/2005/8/layout/vList6"/>
    <dgm:cxn modelId="{8B328A24-4FAD-4EB6-9CEB-B2E3BAD730BF}" type="presOf" srcId="{CF68AFE5-A654-416F-82AF-B77685F93B36}" destId="{7A53B794-10A7-497A-B8EE-517227B364B4}" srcOrd="0" destOrd="0" presId="urn:microsoft.com/office/officeart/2005/8/layout/vList6"/>
    <dgm:cxn modelId="{1DCCC86A-DFAF-4AC4-8EC8-A85B3F51F7B8}" type="presOf" srcId="{641F911D-00D7-4258-AF22-86A93CA3C863}" destId="{5D63C96D-46DB-42FA-83AC-98E0F4184D3D}" srcOrd="0" destOrd="1" presId="urn:microsoft.com/office/officeart/2005/8/layout/vList6"/>
    <dgm:cxn modelId="{5476C953-1B2E-40DD-B81A-ABAE135F722A}" type="presOf" srcId="{12F9DCAC-AEBE-45A2-8381-EE408F81D913}" destId="{C3D880F7-249F-41AF-8E55-91606EA61904}" srcOrd="0" destOrd="0" presId="urn:microsoft.com/office/officeart/2005/8/layout/vList6"/>
    <dgm:cxn modelId="{835FB881-3CDF-4E9F-A2DC-FAFDC4B0EC3D}" srcId="{12F9DCAC-AEBE-45A2-8381-EE408F81D913}" destId="{CF68AFE5-A654-416F-82AF-B77685F93B36}" srcOrd="0" destOrd="0" parTransId="{9DCE139D-0E2D-492C-B68D-A3912738C4F9}" sibTransId="{9412EA56-EFB7-46BB-9D4F-98B9144DD8B9}"/>
    <dgm:cxn modelId="{E3B49E8F-FF8D-4349-8603-E9C3DC562F2E}" srcId="{CF68AFE5-A654-416F-82AF-B77685F93B36}" destId="{641F911D-00D7-4258-AF22-86A93CA3C863}" srcOrd="1" destOrd="0" parTransId="{46DBBDFC-84AE-4CA7-A662-175311022DC1}" sibTransId="{88949BE5-8BD6-4C81-8578-A33BB77C9BBA}"/>
    <dgm:cxn modelId="{37F8CCA2-67C6-4FED-B859-6260128BBFAD}" srcId="{CF68AFE5-A654-416F-82AF-B77685F93B36}" destId="{E943B461-1F32-41F6-89A6-B8F6BA8494D6}" srcOrd="0" destOrd="0" parTransId="{11BA7136-7CB0-4BEE-91C9-943F41E0ABAA}" sibTransId="{330030D1-E9BC-4D71-A35B-824B46D210D7}"/>
    <dgm:cxn modelId="{1CA80B34-2C69-44B7-9800-BF3233F6EB78}" type="presParOf" srcId="{C3D880F7-249F-41AF-8E55-91606EA61904}" destId="{44B0FD94-2B35-4C7A-A196-DACD28DBD0F5}" srcOrd="0" destOrd="0" presId="urn:microsoft.com/office/officeart/2005/8/layout/vList6"/>
    <dgm:cxn modelId="{A46D583A-A1AF-4F3E-B345-2B148791B9DD}" type="presParOf" srcId="{44B0FD94-2B35-4C7A-A196-DACD28DBD0F5}" destId="{7A53B794-10A7-497A-B8EE-517227B364B4}" srcOrd="0" destOrd="0" presId="urn:microsoft.com/office/officeart/2005/8/layout/vList6"/>
    <dgm:cxn modelId="{91E8CBAB-872C-4492-A68F-CA9F428FB26D}" type="presParOf" srcId="{44B0FD94-2B35-4C7A-A196-DACD28DBD0F5}" destId="{5D63C96D-46DB-42FA-83AC-98E0F4184D3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A44D90D-39C7-4968-9BF2-09204103434C}" type="doc">
      <dgm:prSet loTypeId="urn:microsoft.com/office/officeart/2005/8/layout/equation2" loCatId="relationship" qsTypeId="urn:microsoft.com/office/officeart/2005/8/quickstyle/3d6#3" qsCatId="3D" csTypeId="urn:microsoft.com/office/officeart/2005/8/colors/accent1_2#9" csCatId="accent1" phldr="1"/>
      <dgm:spPr/>
    </dgm:pt>
    <dgm:pt modelId="{2768B8EF-E89E-4FCA-B3D5-4618668C6A58}">
      <dgm:prSet phldrT="[Text]"/>
      <dgm:spPr/>
      <dgm:t>
        <a:bodyPr/>
        <a:lstStyle/>
        <a:p>
          <a:r>
            <a:rPr lang="en-US" dirty="0"/>
            <a:t>Successful Rule Match(es)</a:t>
          </a:r>
        </a:p>
      </dgm:t>
    </dgm:pt>
    <dgm:pt modelId="{E3E73802-0C5A-4659-97A6-BFCE955D1170}" type="parTrans" cxnId="{4B8F86E0-402B-48BD-8A6C-591C1B91359E}">
      <dgm:prSet/>
      <dgm:spPr/>
      <dgm:t>
        <a:bodyPr/>
        <a:lstStyle/>
        <a:p>
          <a:endParaRPr lang="en-US"/>
        </a:p>
      </dgm:t>
    </dgm:pt>
    <dgm:pt modelId="{EF995239-DE51-445E-BEC7-A41EF6743564}" type="sibTrans" cxnId="{4B8F86E0-402B-48BD-8A6C-591C1B91359E}">
      <dgm:prSet/>
      <dgm:spPr/>
      <dgm:t>
        <a:bodyPr/>
        <a:lstStyle/>
        <a:p>
          <a:endParaRPr lang="en-US"/>
        </a:p>
      </dgm:t>
    </dgm:pt>
    <dgm:pt modelId="{4369CA3E-1B67-499E-9326-CECB2361B492}" type="pres">
      <dgm:prSet presAssocID="{0A44D90D-39C7-4968-9BF2-09204103434C}" presName="Name0" presStyleCnt="0">
        <dgm:presLayoutVars>
          <dgm:dir/>
          <dgm:resizeHandles val="exact"/>
        </dgm:presLayoutVars>
      </dgm:prSet>
      <dgm:spPr/>
    </dgm:pt>
    <dgm:pt modelId="{2925DE03-64F8-4809-9EF5-F50EB508F168}" type="pres">
      <dgm:prSet presAssocID="{0A44D90D-39C7-4968-9BF2-09204103434C}" presName="vNodes" presStyleCnt="0"/>
      <dgm:spPr/>
    </dgm:pt>
    <dgm:pt modelId="{93912CAB-6C44-434A-BDE3-45714ED77863}" type="pres">
      <dgm:prSet presAssocID="{0A44D90D-39C7-4968-9BF2-09204103434C}" presName="lastNode" presStyleLbl="node1" presStyleIdx="0" presStyleCnt="1" custLinFactNeighborX="-4596" custLinFactNeighborY="45179">
        <dgm:presLayoutVars>
          <dgm:bulletEnabled val="1"/>
        </dgm:presLayoutVars>
      </dgm:prSet>
      <dgm:spPr/>
    </dgm:pt>
  </dgm:ptLst>
  <dgm:cxnLst>
    <dgm:cxn modelId="{89B6487B-A411-4327-9293-F324E6D9BDAF}" type="presOf" srcId="{0A44D90D-39C7-4968-9BF2-09204103434C}" destId="{4369CA3E-1B67-499E-9326-CECB2361B492}" srcOrd="0" destOrd="0" presId="urn:microsoft.com/office/officeart/2005/8/layout/equation2"/>
    <dgm:cxn modelId="{4B8F86E0-402B-48BD-8A6C-591C1B91359E}" srcId="{0A44D90D-39C7-4968-9BF2-09204103434C}" destId="{2768B8EF-E89E-4FCA-B3D5-4618668C6A58}" srcOrd="0" destOrd="0" parTransId="{E3E73802-0C5A-4659-97A6-BFCE955D1170}" sibTransId="{EF995239-DE51-445E-BEC7-A41EF6743564}"/>
    <dgm:cxn modelId="{47F39AE8-F387-40C1-918D-E8AA9FE32389}" type="presOf" srcId="{2768B8EF-E89E-4FCA-B3D5-4618668C6A58}" destId="{93912CAB-6C44-434A-BDE3-45714ED77863}" srcOrd="0" destOrd="0" presId="urn:microsoft.com/office/officeart/2005/8/layout/equation2"/>
    <dgm:cxn modelId="{21B84AF1-6224-42AB-A3AF-81F14B67CCB3}" type="presParOf" srcId="{4369CA3E-1B67-499E-9326-CECB2361B492}" destId="{2925DE03-64F8-4809-9EF5-F50EB508F168}" srcOrd="0" destOrd="0" presId="urn:microsoft.com/office/officeart/2005/8/layout/equation2"/>
    <dgm:cxn modelId="{C405EDE8-B113-4582-AF0C-1B2E2FDBB69A}" type="presParOf" srcId="{4369CA3E-1B67-499E-9326-CECB2361B492}" destId="{93912CAB-6C44-434A-BDE3-45714ED77863}" srcOrd="1" destOrd="0" presId="urn:microsoft.com/office/officeart/2005/8/layout/equati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2F9DCAC-AEBE-45A2-8381-EE408F81D913}" type="doc">
      <dgm:prSet loTypeId="urn:microsoft.com/office/officeart/2005/8/layout/vList6" loCatId="list" qsTypeId="urn:microsoft.com/office/officeart/2005/8/quickstyle/3d2#5" qsCatId="3D" csTypeId="urn:microsoft.com/office/officeart/2005/8/colors/accent1_2#10" csCatId="accent1" phldr="1"/>
      <dgm:spPr/>
      <dgm:t>
        <a:bodyPr/>
        <a:lstStyle/>
        <a:p>
          <a:endParaRPr lang="en-US"/>
        </a:p>
      </dgm:t>
    </dgm:pt>
    <dgm:pt modelId="{184EEABE-5F5C-4B45-A360-9FCDD0A89191}">
      <dgm:prSet phldrT="[Text]"/>
      <dgm:spPr/>
      <dgm:t>
        <a:bodyPr/>
        <a:lstStyle/>
        <a:p>
          <a:r>
            <a:rPr lang="en-US" dirty="0"/>
            <a:t>Statement Transformation</a:t>
          </a:r>
        </a:p>
      </dgm:t>
    </dgm:pt>
    <dgm:pt modelId="{D271FBE0-F724-411A-9FE6-918787969DB4}" type="parTrans" cxnId="{F2B053B2-36DA-45D1-B213-9D44CD4E835B}">
      <dgm:prSet/>
      <dgm:spPr/>
      <dgm:t>
        <a:bodyPr/>
        <a:lstStyle/>
        <a:p>
          <a:endParaRPr lang="en-US"/>
        </a:p>
      </dgm:t>
    </dgm:pt>
    <dgm:pt modelId="{BDD9052F-388B-4527-A429-EBDBCFD6DEC5}" type="sibTrans" cxnId="{F2B053B2-36DA-45D1-B213-9D44CD4E835B}">
      <dgm:prSet/>
      <dgm:spPr/>
      <dgm:t>
        <a:bodyPr/>
        <a:lstStyle/>
        <a:p>
          <a:endParaRPr lang="en-US"/>
        </a:p>
      </dgm:t>
    </dgm:pt>
    <dgm:pt modelId="{C402FCFE-C957-46F3-AA8F-5B10F8003313}">
      <dgm:prSet phldrT="[Text]"/>
      <dgm:spPr/>
      <dgm:t>
        <a:bodyPr/>
        <a:lstStyle/>
        <a:p>
          <a:r>
            <a:rPr lang="en-US" dirty="0"/>
            <a:t>Compare multiple statements</a:t>
          </a:r>
        </a:p>
      </dgm:t>
    </dgm:pt>
    <dgm:pt modelId="{3068B7F5-E633-4808-AD90-A3D7D90213CB}" type="parTrans" cxnId="{D9827C09-4229-4402-AB32-CE9343F8FE41}">
      <dgm:prSet/>
      <dgm:spPr/>
      <dgm:t>
        <a:bodyPr/>
        <a:lstStyle/>
        <a:p>
          <a:endParaRPr lang="en-US"/>
        </a:p>
      </dgm:t>
    </dgm:pt>
    <dgm:pt modelId="{4E0D2B19-CD7A-4DA4-9DDA-41A4E1D193CF}" type="sibTrans" cxnId="{D9827C09-4229-4402-AB32-CE9343F8FE41}">
      <dgm:prSet/>
      <dgm:spPr/>
      <dgm:t>
        <a:bodyPr/>
        <a:lstStyle/>
        <a:p>
          <a:endParaRPr lang="en-US"/>
        </a:p>
      </dgm:t>
    </dgm:pt>
    <dgm:pt modelId="{D2DC7B2F-80A6-4B06-99CC-28F86E477774}">
      <dgm:prSet phldrT="[Text]"/>
      <dgm:spPr/>
      <dgm:t>
        <a:bodyPr/>
        <a:lstStyle/>
        <a:p>
          <a:r>
            <a:rPr lang="en-US" dirty="0"/>
            <a:t>Send a new authoritative statement</a:t>
          </a:r>
        </a:p>
      </dgm:t>
    </dgm:pt>
    <dgm:pt modelId="{CCD0F8E5-B813-4011-9607-83356959F8C4}" type="parTrans" cxnId="{DEDF0C0E-9EAF-4029-8C58-D0DE6026231E}">
      <dgm:prSet/>
      <dgm:spPr/>
      <dgm:t>
        <a:bodyPr/>
        <a:lstStyle/>
        <a:p>
          <a:endParaRPr lang="en-US"/>
        </a:p>
      </dgm:t>
    </dgm:pt>
    <dgm:pt modelId="{9C14D898-A071-4E7B-9B74-8C61AF74EAA3}" type="sibTrans" cxnId="{DEDF0C0E-9EAF-4029-8C58-D0DE6026231E}">
      <dgm:prSet/>
      <dgm:spPr/>
      <dgm:t>
        <a:bodyPr/>
        <a:lstStyle/>
        <a:p>
          <a:endParaRPr lang="en-US"/>
        </a:p>
      </dgm:t>
    </dgm:pt>
    <dgm:pt modelId="{C3D880F7-249F-41AF-8E55-91606EA61904}" type="pres">
      <dgm:prSet presAssocID="{12F9DCAC-AEBE-45A2-8381-EE408F81D913}" presName="Name0" presStyleCnt="0">
        <dgm:presLayoutVars>
          <dgm:dir/>
          <dgm:animLvl val="lvl"/>
          <dgm:resizeHandles/>
        </dgm:presLayoutVars>
      </dgm:prSet>
      <dgm:spPr/>
    </dgm:pt>
    <dgm:pt modelId="{AEBFBB85-F142-46E6-A923-B5EFF4D29552}" type="pres">
      <dgm:prSet presAssocID="{184EEABE-5F5C-4B45-A360-9FCDD0A89191}" presName="linNode" presStyleCnt="0"/>
      <dgm:spPr/>
    </dgm:pt>
    <dgm:pt modelId="{6A3D969B-B8B9-41BD-B6B8-1C445581EEC8}" type="pres">
      <dgm:prSet presAssocID="{184EEABE-5F5C-4B45-A360-9FCDD0A89191}" presName="parentShp" presStyleLbl="node1" presStyleIdx="0" presStyleCnt="1" custLinFactNeighborX="-7727" custLinFactNeighborY="-8395">
        <dgm:presLayoutVars>
          <dgm:bulletEnabled val="1"/>
        </dgm:presLayoutVars>
      </dgm:prSet>
      <dgm:spPr/>
    </dgm:pt>
    <dgm:pt modelId="{DA354BB5-578E-4510-AC1D-F642E64B2490}" type="pres">
      <dgm:prSet presAssocID="{184EEABE-5F5C-4B45-A360-9FCDD0A89191}" presName="childShp" presStyleLbl="bgAccFollowNode1" presStyleIdx="0" presStyleCnt="1">
        <dgm:presLayoutVars>
          <dgm:bulletEnabled val="1"/>
        </dgm:presLayoutVars>
      </dgm:prSet>
      <dgm:spPr/>
    </dgm:pt>
  </dgm:ptLst>
  <dgm:cxnLst>
    <dgm:cxn modelId="{D9827C09-4229-4402-AB32-CE9343F8FE41}" srcId="{184EEABE-5F5C-4B45-A360-9FCDD0A89191}" destId="{C402FCFE-C957-46F3-AA8F-5B10F8003313}" srcOrd="0" destOrd="0" parTransId="{3068B7F5-E633-4808-AD90-A3D7D90213CB}" sibTransId="{4E0D2B19-CD7A-4DA4-9DDA-41A4E1D193CF}"/>
    <dgm:cxn modelId="{DEDF0C0E-9EAF-4029-8C58-D0DE6026231E}" srcId="{184EEABE-5F5C-4B45-A360-9FCDD0A89191}" destId="{D2DC7B2F-80A6-4B06-99CC-28F86E477774}" srcOrd="1" destOrd="0" parTransId="{CCD0F8E5-B813-4011-9607-83356959F8C4}" sibTransId="{9C14D898-A071-4E7B-9B74-8C61AF74EAA3}"/>
    <dgm:cxn modelId="{2A7C174A-B363-4E0C-87B9-0410D28D4B34}" type="presOf" srcId="{D2DC7B2F-80A6-4B06-99CC-28F86E477774}" destId="{DA354BB5-578E-4510-AC1D-F642E64B2490}" srcOrd="0" destOrd="1" presId="urn:microsoft.com/office/officeart/2005/8/layout/vList6"/>
    <dgm:cxn modelId="{5476C953-1B2E-40DD-B81A-ABAE135F722A}" type="presOf" srcId="{12F9DCAC-AEBE-45A2-8381-EE408F81D913}" destId="{C3D880F7-249F-41AF-8E55-91606EA61904}" srcOrd="0" destOrd="0" presId="urn:microsoft.com/office/officeart/2005/8/layout/vList6"/>
    <dgm:cxn modelId="{F2B053B2-36DA-45D1-B213-9D44CD4E835B}" srcId="{12F9DCAC-AEBE-45A2-8381-EE408F81D913}" destId="{184EEABE-5F5C-4B45-A360-9FCDD0A89191}" srcOrd="0" destOrd="0" parTransId="{D271FBE0-F724-411A-9FE6-918787969DB4}" sibTransId="{BDD9052F-388B-4527-A429-EBDBCFD6DEC5}"/>
    <dgm:cxn modelId="{8BBAEACB-F8A2-4CFA-BE8A-E1A75FB48CBF}" type="presOf" srcId="{184EEABE-5F5C-4B45-A360-9FCDD0A89191}" destId="{6A3D969B-B8B9-41BD-B6B8-1C445581EEC8}" srcOrd="0" destOrd="0" presId="urn:microsoft.com/office/officeart/2005/8/layout/vList6"/>
    <dgm:cxn modelId="{A420E8EE-BE06-498D-8784-6BC7C2C54008}" type="presOf" srcId="{C402FCFE-C957-46F3-AA8F-5B10F8003313}" destId="{DA354BB5-578E-4510-AC1D-F642E64B2490}" srcOrd="0" destOrd="0" presId="urn:microsoft.com/office/officeart/2005/8/layout/vList6"/>
    <dgm:cxn modelId="{02D9B6C4-9736-4D08-A66C-1B456948E198}" type="presParOf" srcId="{C3D880F7-249F-41AF-8E55-91606EA61904}" destId="{AEBFBB85-F142-46E6-A923-B5EFF4D29552}" srcOrd="0" destOrd="0" presId="urn:microsoft.com/office/officeart/2005/8/layout/vList6"/>
    <dgm:cxn modelId="{B63F0B6B-E297-4B28-846A-E3571494F8F0}" type="presParOf" srcId="{AEBFBB85-F142-46E6-A923-B5EFF4D29552}" destId="{6A3D969B-B8B9-41BD-B6B8-1C445581EEC8}" srcOrd="0" destOrd="0" presId="urn:microsoft.com/office/officeart/2005/8/layout/vList6"/>
    <dgm:cxn modelId="{3F68C24C-85B4-45FD-9277-84E75985ABA8}" type="presParOf" srcId="{AEBFBB85-F142-46E6-A923-B5EFF4D29552}" destId="{DA354BB5-578E-4510-AC1D-F642E64B2490}"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44D90D-39C7-4968-9BF2-09204103434C}" type="doc">
      <dgm:prSet loTypeId="urn:microsoft.com/office/officeart/2005/8/layout/equation2" loCatId="relationship" qsTypeId="urn:microsoft.com/office/officeart/2005/8/quickstyle/3d6#4" qsCatId="3D" csTypeId="urn:microsoft.com/office/officeart/2005/8/colors/accent1_2#11" csCatId="accent1" phldr="1"/>
      <dgm:spPr/>
    </dgm:pt>
    <dgm:pt modelId="{2768B8EF-E89E-4FCA-B3D5-4618668C6A58}">
      <dgm:prSet phldrT="[Text]"/>
      <dgm:spPr/>
      <dgm:t>
        <a:bodyPr/>
        <a:lstStyle/>
        <a:p>
          <a:r>
            <a:rPr lang="en-US" dirty="0"/>
            <a:t>Successful Rule Match(es)</a:t>
          </a:r>
        </a:p>
      </dgm:t>
    </dgm:pt>
    <dgm:pt modelId="{E3E73802-0C5A-4659-97A6-BFCE955D1170}" type="parTrans" cxnId="{4B8F86E0-402B-48BD-8A6C-591C1B91359E}">
      <dgm:prSet/>
      <dgm:spPr/>
      <dgm:t>
        <a:bodyPr/>
        <a:lstStyle/>
        <a:p>
          <a:endParaRPr lang="en-US"/>
        </a:p>
      </dgm:t>
    </dgm:pt>
    <dgm:pt modelId="{EF995239-DE51-445E-BEC7-A41EF6743564}" type="sibTrans" cxnId="{4B8F86E0-402B-48BD-8A6C-591C1B91359E}">
      <dgm:prSet/>
      <dgm:spPr/>
      <dgm:t>
        <a:bodyPr/>
        <a:lstStyle/>
        <a:p>
          <a:endParaRPr lang="en-US"/>
        </a:p>
      </dgm:t>
    </dgm:pt>
    <dgm:pt modelId="{4369CA3E-1B67-499E-9326-CECB2361B492}" type="pres">
      <dgm:prSet presAssocID="{0A44D90D-39C7-4968-9BF2-09204103434C}" presName="Name0" presStyleCnt="0">
        <dgm:presLayoutVars>
          <dgm:dir/>
          <dgm:resizeHandles val="exact"/>
        </dgm:presLayoutVars>
      </dgm:prSet>
      <dgm:spPr/>
    </dgm:pt>
    <dgm:pt modelId="{2925DE03-64F8-4809-9EF5-F50EB508F168}" type="pres">
      <dgm:prSet presAssocID="{0A44D90D-39C7-4968-9BF2-09204103434C}" presName="vNodes" presStyleCnt="0"/>
      <dgm:spPr/>
    </dgm:pt>
    <dgm:pt modelId="{93912CAB-6C44-434A-BDE3-45714ED77863}" type="pres">
      <dgm:prSet presAssocID="{0A44D90D-39C7-4968-9BF2-09204103434C}" presName="lastNode" presStyleLbl="node1" presStyleIdx="0" presStyleCnt="1" custLinFactNeighborX="-4596" custLinFactNeighborY="45179">
        <dgm:presLayoutVars>
          <dgm:bulletEnabled val="1"/>
        </dgm:presLayoutVars>
      </dgm:prSet>
      <dgm:spPr/>
    </dgm:pt>
  </dgm:ptLst>
  <dgm:cxnLst>
    <dgm:cxn modelId="{89B6487B-A411-4327-9293-F324E6D9BDAF}" type="presOf" srcId="{0A44D90D-39C7-4968-9BF2-09204103434C}" destId="{4369CA3E-1B67-499E-9326-CECB2361B492}" srcOrd="0" destOrd="0" presId="urn:microsoft.com/office/officeart/2005/8/layout/equation2"/>
    <dgm:cxn modelId="{4B8F86E0-402B-48BD-8A6C-591C1B91359E}" srcId="{0A44D90D-39C7-4968-9BF2-09204103434C}" destId="{2768B8EF-E89E-4FCA-B3D5-4618668C6A58}" srcOrd="0" destOrd="0" parTransId="{E3E73802-0C5A-4659-97A6-BFCE955D1170}" sibTransId="{EF995239-DE51-445E-BEC7-A41EF6743564}"/>
    <dgm:cxn modelId="{47F39AE8-F387-40C1-918D-E8AA9FE32389}" type="presOf" srcId="{2768B8EF-E89E-4FCA-B3D5-4618668C6A58}" destId="{93912CAB-6C44-434A-BDE3-45714ED77863}" srcOrd="0" destOrd="0" presId="urn:microsoft.com/office/officeart/2005/8/layout/equation2"/>
    <dgm:cxn modelId="{21B84AF1-6224-42AB-A3AF-81F14B67CCB3}" type="presParOf" srcId="{4369CA3E-1B67-499E-9326-CECB2361B492}" destId="{2925DE03-64F8-4809-9EF5-F50EB508F168}" srcOrd="0" destOrd="0" presId="urn:microsoft.com/office/officeart/2005/8/layout/equation2"/>
    <dgm:cxn modelId="{C405EDE8-B113-4582-AF0C-1B2E2FDBB69A}" type="presParOf" srcId="{4369CA3E-1B67-499E-9326-CECB2361B492}" destId="{93912CAB-6C44-434A-BDE3-45714ED77863}" srcOrd="1" destOrd="0" presId="urn:microsoft.com/office/officeart/2005/8/layout/equati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A44D90D-39C7-4968-9BF2-09204103434C}" type="doc">
      <dgm:prSet loTypeId="urn:microsoft.com/office/officeart/2005/8/layout/equation2" loCatId="relationship" qsTypeId="urn:microsoft.com/office/officeart/2005/8/quickstyle/3d6#4" qsCatId="3D" csTypeId="urn:microsoft.com/office/officeart/2005/8/colors/accent1_2#11" csCatId="accent1" phldr="1"/>
      <dgm:spPr/>
    </dgm:pt>
    <dgm:pt modelId="{2768B8EF-E89E-4FCA-B3D5-4618668C6A58}">
      <dgm:prSet phldrT="[Text]"/>
      <dgm:spPr/>
      <dgm:t>
        <a:bodyPr/>
        <a:lstStyle/>
        <a:p>
          <a:r>
            <a:rPr lang="en-US" dirty="0"/>
            <a:t>Successful Rule Match(es)</a:t>
          </a:r>
        </a:p>
      </dgm:t>
    </dgm:pt>
    <dgm:pt modelId="{E3E73802-0C5A-4659-97A6-BFCE955D1170}" type="parTrans" cxnId="{4B8F86E0-402B-48BD-8A6C-591C1B91359E}">
      <dgm:prSet/>
      <dgm:spPr/>
      <dgm:t>
        <a:bodyPr/>
        <a:lstStyle/>
        <a:p>
          <a:endParaRPr lang="en-US"/>
        </a:p>
      </dgm:t>
    </dgm:pt>
    <dgm:pt modelId="{EF995239-DE51-445E-BEC7-A41EF6743564}" type="sibTrans" cxnId="{4B8F86E0-402B-48BD-8A6C-591C1B91359E}">
      <dgm:prSet/>
      <dgm:spPr/>
      <dgm:t>
        <a:bodyPr/>
        <a:lstStyle/>
        <a:p>
          <a:endParaRPr lang="en-US"/>
        </a:p>
      </dgm:t>
    </dgm:pt>
    <dgm:pt modelId="{4369CA3E-1B67-499E-9326-CECB2361B492}" type="pres">
      <dgm:prSet presAssocID="{0A44D90D-39C7-4968-9BF2-09204103434C}" presName="Name0" presStyleCnt="0">
        <dgm:presLayoutVars>
          <dgm:dir/>
          <dgm:resizeHandles val="exact"/>
        </dgm:presLayoutVars>
      </dgm:prSet>
      <dgm:spPr/>
    </dgm:pt>
    <dgm:pt modelId="{2925DE03-64F8-4809-9EF5-F50EB508F168}" type="pres">
      <dgm:prSet presAssocID="{0A44D90D-39C7-4968-9BF2-09204103434C}" presName="vNodes" presStyleCnt="0"/>
      <dgm:spPr/>
    </dgm:pt>
    <dgm:pt modelId="{93912CAB-6C44-434A-BDE3-45714ED77863}" type="pres">
      <dgm:prSet presAssocID="{0A44D90D-39C7-4968-9BF2-09204103434C}" presName="lastNode" presStyleLbl="node1" presStyleIdx="0" presStyleCnt="1" custLinFactNeighborX="-4596" custLinFactNeighborY="45179">
        <dgm:presLayoutVars>
          <dgm:bulletEnabled val="1"/>
        </dgm:presLayoutVars>
      </dgm:prSet>
      <dgm:spPr/>
    </dgm:pt>
  </dgm:ptLst>
  <dgm:cxnLst>
    <dgm:cxn modelId="{89B6487B-A411-4327-9293-F324E6D9BDAF}" type="presOf" srcId="{0A44D90D-39C7-4968-9BF2-09204103434C}" destId="{4369CA3E-1B67-499E-9326-CECB2361B492}" srcOrd="0" destOrd="0" presId="urn:microsoft.com/office/officeart/2005/8/layout/equation2"/>
    <dgm:cxn modelId="{4B8F86E0-402B-48BD-8A6C-591C1B91359E}" srcId="{0A44D90D-39C7-4968-9BF2-09204103434C}" destId="{2768B8EF-E89E-4FCA-B3D5-4618668C6A58}" srcOrd="0" destOrd="0" parTransId="{E3E73802-0C5A-4659-97A6-BFCE955D1170}" sibTransId="{EF995239-DE51-445E-BEC7-A41EF6743564}"/>
    <dgm:cxn modelId="{47F39AE8-F387-40C1-918D-E8AA9FE32389}" type="presOf" srcId="{2768B8EF-E89E-4FCA-B3D5-4618668C6A58}" destId="{93912CAB-6C44-434A-BDE3-45714ED77863}" srcOrd="0" destOrd="0" presId="urn:microsoft.com/office/officeart/2005/8/layout/equation2"/>
    <dgm:cxn modelId="{21B84AF1-6224-42AB-A3AF-81F14B67CCB3}" type="presParOf" srcId="{4369CA3E-1B67-499E-9326-CECB2361B492}" destId="{2925DE03-64F8-4809-9EF5-F50EB508F168}" srcOrd="0" destOrd="0" presId="urn:microsoft.com/office/officeart/2005/8/layout/equation2"/>
    <dgm:cxn modelId="{C405EDE8-B113-4582-AF0C-1B2E2FDBB69A}" type="presParOf" srcId="{4369CA3E-1B67-499E-9326-CECB2361B492}" destId="{93912CAB-6C44-434A-BDE3-45714ED77863}"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DF6C40-D31F-4903-A4C8-2F10A4E7EA7E}" type="doc">
      <dgm:prSet loTypeId="urn:microsoft.com/office/officeart/2005/8/layout/hProcess7" loCatId="process" qsTypeId="urn:microsoft.com/office/officeart/2005/8/quickstyle/simple1#36" qsCatId="simple" csTypeId="urn:microsoft.com/office/officeart/2005/8/colors/accent0_3#4" csCatId="mainScheme" phldr="1"/>
      <dgm:spPr/>
      <dgm:t>
        <a:bodyPr/>
        <a:lstStyle/>
        <a:p>
          <a:endParaRPr lang="en-US"/>
        </a:p>
      </dgm:t>
    </dgm:pt>
    <dgm:pt modelId="{F0E0464F-2580-46D3-B636-70AC5F131D3E}">
      <dgm:prSet phldrT="[Text]" phldr="0"/>
      <dgm:spPr>
        <a:solidFill>
          <a:schemeClr val="accent1">
            <a:lumMod val="75000"/>
          </a:schemeClr>
        </a:solidFill>
        <a:ln>
          <a:solidFill>
            <a:schemeClr val="accent1">
              <a:lumMod val="40000"/>
              <a:lumOff val="60000"/>
            </a:schemeClr>
          </a:solidFill>
        </a:ln>
      </dgm:spPr>
      <dgm:t>
        <a:bodyPr/>
        <a:lstStyle/>
        <a:p>
          <a:r>
            <a:rPr lang="en-US">
              <a:latin typeface="Calibri"/>
            </a:rPr>
            <a:t>XCL</a:t>
          </a:r>
          <a:endParaRPr lang="en-US"/>
        </a:p>
      </dgm:t>
    </dgm:pt>
    <dgm:pt modelId="{C170A432-50A7-4435-A2A3-FF3667533E35}" type="parTrans" cxnId="{17B03A4A-163A-4A94-8CDB-FB103FC78BEC}">
      <dgm:prSet/>
      <dgm:spPr/>
      <dgm:t>
        <a:bodyPr/>
        <a:lstStyle/>
        <a:p>
          <a:endParaRPr lang="en-US"/>
        </a:p>
      </dgm:t>
    </dgm:pt>
    <dgm:pt modelId="{C2A6B2DA-486D-4DBE-925B-A86F0CF82A8A}" type="sibTrans" cxnId="{17B03A4A-163A-4A94-8CDB-FB103FC78BEC}">
      <dgm:prSet/>
      <dgm:spPr/>
      <dgm:t>
        <a:bodyPr/>
        <a:lstStyle/>
        <a:p>
          <a:endParaRPr lang="en-US"/>
        </a:p>
      </dgm:t>
    </dgm:pt>
    <dgm:pt modelId="{DB2569C9-C46C-4A97-9BF4-0A6D03D7D52B}">
      <dgm:prSet phldrT="[Text]" phldr="0" custT="1"/>
      <dgm:spPr/>
      <dgm:t>
        <a:bodyPr/>
        <a:lstStyle/>
        <a:p>
          <a:pPr rtl="0"/>
          <a:r>
            <a:rPr lang="en-US" sz="2400" dirty="0">
              <a:latin typeface="Calibri"/>
            </a:rPr>
            <a:t>Complete 3 XCL Learning Links.</a:t>
          </a:r>
          <a:endParaRPr lang="en-US" sz="2400" dirty="0"/>
        </a:p>
      </dgm:t>
    </dgm:pt>
    <dgm:pt modelId="{0FF0F1C5-63D5-44CF-A9F7-D9E89F6611F1}" type="parTrans" cxnId="{5A6B82D6-8BE1-46C5-A693-1B89E4DFE23C}">
      <dgm:prSet/>
      <dgm:spPr/>
      <dgm:t>
        <a:bodyPr/>
        <a:lstStyle/>
        <a:p>
          <a:endParaRPr lang="en-US"/>
        </a:p>
      </dgm:t>
    </dgm:pt>
    <dgm:pt modelId="{7E8AE0CC-AE8E-4C96-904D-1560251AFCE7}" type="sibTrans" cxnId="{5A6B82D6-8BE1-46C5-A693-1B89E4DFE23C}">
      <dgm:prSet/>
      <dgm:spPr/>
      <dgm:t>
        <a:bodyPr/>
        <a:lstStyle/>
        <a:p>
          <a:endParaRPr lang="en-US"/>
        </a:p>
      </dgm:t>
    </dgm:pt>
    <dgm:pt modelId="{81867558-C1A4-4193-A5AC-E9EDC2989CF5}">
      <dgm:prSet phldrT="[Text]" phldr="0"/>
      <dgm:spPr>
        <a:solidFill>
          <a:schemeClr val="accent1">
            <a:lumMod val="75000"/>
          </a:schemeClr>
        </a:solidFill>
        <a:ln>
          <a:solidFill>
            <a:schemeClr val="accent1">
              <a:lumMod val="40000"/>
              <a:lumOff val="60000"/>
            </a:schemeClr>
          </a:solidFill>
        </a:ln>
      </dgm:spPr>
      <dgm:t>
        <a:bodyPr/>
        <a:lstStyle/>
        <a:p>
          <a:pPr rtl="0"/>
          <a:r>
            <a:rPr lang="en-US">
              <a:latin typeface="Calibri"/>
            </a:rPr>
            <a:t>XCL </a:t>
          </a:r>
        </a:p>
      </dgm:t>
    </dgm:pt>
    <dgm:pt modelId="{2BD255F6-6D6B-4587-8F76-E41DA4E24484}" type="parTrans" cxnId="{9D8D4AF5-6D6B-4EE4-892E-DDEA60631749}">
      <dgm:prSet/>
      <dgm:spPr/>
      <dgm:t>
        <a:bodyPr/>
        <a:lstStyle/>
        <a:p>
          <a:endParaRPr lang="en-US"/>
        </a:p>
      </dgm:t>
    </dgm:pt>
    <dgm:pt modelId="{E9D17A54-E7A2-4E39-ABAC-0F1FF68E368A}" type="sibTrans" cxnId="{9D8D4AF5-6D6B-4EE4-892E-DDEA60631749}">
      <dgm:prSet/>
      <dgm:spPr/>
      <dgm:t>
        <a:bodyPr/>
        <a:lstStyle/>
        <a:p>
          <a:endParaRPr lang="en-US"/>
        </a:p>
      </dgm:t>
    </dgm:pt>
    <dgm:pt modelId="{18462AF1-701E-40E1-9973-C25B70781C29}">
      <dgm:prSet phldrT="[Text]" phldr="0"/>
      <dgm:spPr>
        <a:solidFill>
          <a:schemeClr val="accent1">
            <a:lumMod val="75000"/>
          </a:schemeClr>
        </a:solidFill>
        <a:ln>
          <a:solidFill>
            <a:schemeClr val="accent1">
              <a:lumMod val="40000"/>
              <a:lumOff val="60000"/>
            </a:schemeClr>
          </a:solidFill>
        </a:ln>
      </dgm:spPr>
      <dgm:t>
        <a:bodyPr/>
        <a:lstStyle/>
        <a:p>
          <a:r>
            <a:rPr lang="en-US" err="1">
              <a:latin typeface="Calibri"/>
            </a:rPr>
            <a:t>xACTION</a:t>
          </a:r>
          <a:endParaRPr lang="en-US"/>
        </a:p>
      </dgm:t>
    </dgm:pt>
    <dgm:pt modelId="{559AE2AD-008E-423D-B2A3-58DBDB6DB46B}" type="parTrans" cxnId="{D5A1B91C-E12A-41F2-84B2-BB6D330045B4}">
      <dgm:prSet/>
      <dgm:spPr/>
      <dgm:t>
        <a:bodyPr/>
        <a:lstStyle/>
        <a:p>
          <a:endParaRPr lang="en-US"/>
        </a:p>
      </dgm:t>
    </dgm:pt>
    <dgm:pt modelId="{AED053A1-B329-4981-8C5D-7BB86D06AECD}" type="sibTrans" cxnId="{D5A1B91C-E12A-41F2-84B2-BB6D330045B4}">
      <dgm:prSet/>
      <dgm:spPr/>
      <dgm:t>
        <a:bodyPr/>
        <a:lstStyle/>
        <a:p>
          <a:endParaRPr lang="en-US"/>
        </a:p>
      </dgm:t>
    </dgm:pt>
    <dgm:pt modelId="{69613AE1-BE03-4123-B199-5CEF16F2D9F8}">
      <dgm:prSet phldrT="[Text]" phldr="0" custT="1"/>
      <dgm:spPr/>
      <dgm:t>
        <a:bodyPr/>
        <a:lstStyle/>
        <a:p>
          <a:pPr rtl="0"/>
          <a:r>
            <a:rPr lang="en-US" sz="2400" dirty="0">
              <a:latin typeface="Calibri"/>
            </a:rPr>
            <a:t>Grant a digital badge </a:t>
          </a:r>
          <a:endParaRPr lang="en-US" sz="2400" dirty="0"/>
        </a:p>
      </dgm:t>
    </dgm:pt>
    <dgm:pt modelId="{BA4B9599-F22B-4E2A-9DFD-EE1D2DC9E733}" type="parTrans" cxnId="{0E4DE9A9-1D5D-4705-B4E2-EBC9CBC946FB}">
      <dgm:prSet/>
      <dgm:spPr/>
      <dgm:t>
        <a:bodyPr/>
        <a:lstStyle/>
        <a:p>
          <a:endParaRPr lang="en-US"/>
        </a:p>
      </dgm:t>
    </dgm:pt>
    <dgm:pt modelId="{10CE625D-7C3D-4163-83C1-070AA16AC6FD}" type="sibTrans" cxnId="{0E4DE9A9-1D5D-4705-B4E2-EBC9CBC946FB}">
      <dgm:prSet/>
      <dgm:spPr/>
      <dgm:t>
        <a:bodyPr/>
        <a:lstStyle/>
        <a:p>
          <a:endParaRPr lang="en-US"/>
        </a:p>
      </dgm:t>
    </dgm:pt>
    <dgm:pt modelId="{1830131C-3CF3-442E-88DD-ED2503702706}">
      <dgm:prSet phldrT="[Text]" phldr="0" custT="1"/>
      <dgm:spPr/>
      <dgm:t>
        <a:bodyPr/>
        <a:lstStyle/>
        <a:p>
          <a:r>
            <a:rPr lang="en-US" sz="2400" dirty="0">
              <a:latin typeface="Calibri"/>
            </a:rPr>
            <a:t>Send 3 “completed” xAPI statements LRS and xACTION.</a:t>
          </a:r>
          <a:endParaRPr lang="en-US" sz="2400" dirty="0"/>
        </a:p>
      </dgm:t>
    </dgm:pt>
    <dgm:pt modelId="{AFF70F76-D30E-474B-9963-5BA33E571E40}" type="parTrans" cxnId="{D30BF48C-9CC9-4131-901B-6C98A27C49BE}">
      <dgm:prSet/>
      <dgm:spPr/>
      <dgm:t>
        <a:bodyPr/>
        <a:lstStyle/>
        <a:p>
          <a:endParaRPr lang="en-US"/>
        </a:p>
      </dgm:t>
    </dgm:pt>
    <dgm:pt modelId="{0CA32CF5-542D-47D5-9859-F48156316F43}" type="sibTrans" cxnId="{D30BF48C-9CC9-4131-901B-6C98A27C49BE}">
      <dgm:prSet/>
      <dgm:spPr/>
      <dgm:t>
        <a:bodyPr/>
        <a:lstStyle/>
        <a:p>
          <a:endParaRPr lang="en-US"/>
        </a:p>
      </dgm:t>
    </dgm:pt>
    <dgm:pt modelId="{2D640D46-D79B-4604-943D-B83562A9438C}">
      <dgm:prSet phldrT="[Text]" phldr="0" custT="1"/>
      <dgm:spPr/>
      <dgm:t>
        <a:bodyPr/>
        <a:lstStyle/>
        <a:p>
          <a:pPr rtl="0"/>
          <a:r>
            <a:rPr lang="en-US" sz="2400" dirty="0">
              <a:latin typeface="Calibri"/>
            </a:rPr>
            <a:t>Send email to Training Administrator advising new badge awarded.</a:t>
          </a:r>
        </a:p>
      </dgm:t>
    </dgm:pt>
    <dgm:pt modelId="{C8381A43-D636-49FA-B555-66132836E21C}" type="parTrans" cxnId="{432D1C17-59B0-4E02-9EEC-DF5123A5E5E6}">
      <dgm:prSet/>
      <dgm:spPr/>
      <dgm:t>
        <a:bodyPr/>
        <a:lstStyle/>
        <a:p>
          <a:endParaRPr lang="en-US"/>
        </a:p>
      </dgm:t>
    </dgm:pt>
    <dgm:pt modelId="{ECDA6230-A166-4C99-9B28-D3E4CFD57BF7}" type="sibTrans" cxnId="{432D1C17-59B0-4E02-9EEC-DF5123A5E5E6}">
      <dgm:prSet/>
      <dgm:spPr/>
      <dgm:t>
        <a:bodyPr/>
        <a:lstStyle/>
        <a:p>
          <a:endParaRPr lang="en-US"/>
        </a:p>
      </dgm:t>
    </dgm:pt>
    <dgm:pt modelId="{0BE029BD-0151-4E1B-ABFD-5BF979261630}">
      <dgm:prSet phldrT="[Text]" phldr="0"/>
      <dgm:spPr>
        <a:solidFill>
          <a:schemeClr val="accent1">
            <a:lumMod val="75000"/>
          </a:schemeClr>
        </a:solidFill>
        <a:ln>
          <a:solidFill>
            <a:schemeClr val="accent1">
              <a:lumMod val="40000"/>
              <a:lumOff val="60000"/>
            </a:schemeClr>
          </a:solidFill>
        </a:ln>
      </dgm:spPr>
      <dgm:t>
        <a:bodyPr/>
        <a:lstStyle/>
        <a:p>
          <a:pPr rtl="0"/>
          <a:r>
            <a:rPr lang="en-US" sz="2200">
              <a:latin typeface="Calibri"/>
            </a:rPr>
            <a:t>XACTION</a:t>
          </a:r>
        </a:p>
      </dgm:t>
    </dgm:pt>
    <dgm:pt modelId="{5190ADB0-A497-402F-B7B3-ED0F1FD929B5}" type="parTrans" cxnId="{DA148A3A-CC55-44A2-8E7B-6FC604D95F32}">
      <dgm:prSet/>
      <dgm:spPr/>
      <dgm:t>
        <a:bodyPr/>
        <a:lstStyle/>
        <a:p>
          <a:endParaRPr lang="en-US"/>
        </a:p>
      </dgm:t>
    </dgm:pt>
    <dgm:pt modelId="{BED762F8-6FCB-4B97-93D2-58B817924973}" type="sibTrans" cxnId="{DA148A3A-CC55-44A2-8E7B-6FC604D95F32}">
      <dgm:prSet/>
      <dgm:spPr/>
      <dgm:t>
        <a:bodyPr/>
        <a:lstStyle/>
        <a:p>
          <a:endParaRPr lang="en-US"/>
        </a:p>
      </dgm:t>
    </dgm:pt>
    <dgm:pt modelId="{0B8E88F3-3DC6-4E1B-BAFD-C34B3FE2B011}" type="pres">
      <dgm:prSet presAssocID="{70DF6C40-D31F-4903-A4C8-2F10A4E7EA7E}" presName="Name0" presStyleCnt="0">
        <dgm:presLayoutVars>
          <dgm:dir/>
          <dgm:animLvl val="lvl"/>
          <dgm:resizeHandles val="exact"/>
        </dgm:presLayoutVars>
      </dgm:prSet>
      <dgm:spPr/>
    </dgm:pt>
    <dgm:pt modelId="{9B987575-BF7D-4B47-874D-03A91B1CE41A}" type="pres">
      <dgm:prSet presAssocID="{F0E0464F-2580-46D3-B636-70AC5F131D3E}" presName="compositeNode" presStyleCnt="0">
        <dgm:presLayoutVars>
          <dgm:bulletEnabled val="1"/>
        </dgm:presLayoutVars>
      </dgm:prSet>
      <dgm:spPr/>
    </dgm:pt>
    <dgm:pt modelId="{6A3278BB-3E0B-4D80-96BE-167A159C9612}" type="pres">
      <dgm:prSet presAssocID="{F0E0464F-2580-46D3-B636-70AC5F131D3E}" presName="bgRect" presStyleLbl="node1" presStyleIdx="0" presStyleCnt="4"/>
      <dgm:spPr/>
    </dgm:pt>
    <dgm:pt modelId="{5761CB6D-31D2-499A-A7E3-6897BC25089C}" type="pres">
      <dgm:prSet presAssocID="{F0E0464F-2580-46D3-B636-70AC5F131D3E}" presName="parentNode" presStyleLbl="node1" presStyleIdx="0" presStyleCnt="4">
        <dgm:presLayoutVars>
          <dgm:chMax val="0"/>
          <dgm:bulletEnabled val="1"/>
        </dgm:presLayoutVars>
      </dgm:prSet>
      <dgm:spPr/>
    </dgm:pt>
    <dgm:pt modelId="{A98635EE-4728-4F40-B8F9-B09915846ABE}" type="pres">
      <dgm:prSet presAssocID="{F0E0464F-2580-46D3-B636-70AC5F131D3E}" presName="childNode" presStyleLbl="node1" presStyleIdx="0" presStyleCnt="4">
        <dgm:presLayoutVars>
          <dgm:bulletEnabled val="1"/>
        </dgm:presLayoutVars>
      </dgm:prSet>
      <dgm:spPr/>
    </dgm:pt>
    <dgm:pt modelId="{930B030A-D519-4824-B7C1-52568588110A}" type="pres">
      <dgm:prSet presAssocID="{C2A6B2DA-486D-4DBE-925B-A86F0CF82A8A}" presName="hSp" presStyleCnt="0"/>
      <dgm:spPr/>
    </dgm:pt>
    <dgm:pt modelId="{655A56D0-E955-4D5F-9320-B2689E495FEC}" type="pres">
      <dgm:prSet presAssocID="{C2A6B2DA-486D-4DBE-925B-A86F0CF82A8A}" presName="vProcSp" presStyleCnt="0"/>
      <dgm:spPr/>
    </dgm:pt>
    <dgm:pt modelId="{0045D471-B71E-42CF-BC6A-CFB5FE8B6C2C}" type="pres">
      <dgm:prSet presAssocID="{C2A6B2DA-486D-4DBE-925B-A86F0CF82A8A}" presName="vSp1" presStyleCnt="0"/>
      <dgm:spPr/>
    </dgm:pt>
    <dgm:pt modelId="{C1E4D7B1-773D-49B3-B4A4-5DDA74C44A6D}" type="pres">
      <dgm:prSet presAssocID="{C2A6B2DA-486D-4DBE-925B-A86F0CF82A8A}" presName="simulatedConn" presStyleLbl="solidFgAcc1" presStyleIdx="0" presStyleCnt="3"/>
      <dgm:spPr/>
    </dgm:pt>
    <dgm:pt modelId="{9C3F84E6-6628-4DCD-BF69-B34973BB74FD}" type="pres">
      <dgm:prSet presAssocID="{C2A6B2DA-486D-4DBE-925B-A86F0CF82A8A}" presName="vSp2" presStyleCnt="0"/>
      <dgm:spPr/>
    </dgm:pt>
    <dgm:pt modelId="{B202C766-A84E-4FD5-9034-146CB4D4FF1D}" type="pres">
      <dgm:prSet presAssocID="{C2A6B2DA-486D-4DBE-925B-A86F0CF82A8A}" presName="sibTrans" presStyleCnt="0"/>
      <dgm:spPr/>
    </dgm:pt>
    <dgm:pt modelId="{1E506621-E906-4AE9-8EC0-C3DC9F3E1224}" type="pres">
      <dgm:prSet presAssocID="{81867558-C1A4-4193-A5AC-E9EDC2989CF5}" presName="compositeNode" presStyleCnt="0">
        <dgm:presLayoutVars>
          <dgm:bulletEnabled val="1"/>
        </dgm:presLayoutVars>
      </dgm:prSet>
      <dgm:spPr/>
    </dgm:pt>
    <dgm:pt modelId="{86257E2F-92C5-41F1-BC1C-1D78DADA7B6B}" type="pres">
      <dgm:prSet presAssocID="{81867558-C1A4-4193-A5AC-E9EDC2989CF5}" presName="bgRect" presStyleLbl="node1" presStyleIdx="1" presStyleCnt="4"/>
      <dgm:spPr/>
    </dgm:pt>
    <dgm:pt modelId="{0F3FD56B-7323-4C18-9B42-32D1D293C8D7}" type="pres">
      <dgm:prSet presAssocID="{81867558-C1A4-4193-A5AC-E9EDC2989CF5}" presName="parentNode" presStyleLbl="node1" presStyleIdx="1" presStyleCnt="4">
        <dgm:presLayoutVars>
          <dgm:chMax val="0"/>
          <dgm:bulletEnabled val="1"/>
        </dgm:presLayoutVars>
      </dgm:prSet>
      <dgm:spPr/>
    </dgm:pt>
    <dgm:pt modelId="{8217FADC-0168-4C2C-9BA4-5E2A967DD336}" type="pres">
      <dgm:prSet presAssocID="{81867558-C1A4-4193-A5AC-E9EDC2989CF5}" presName="childNode" presStyleLbl="node1" presStyleIdx="1" presStyleCnt="4">
        <dgm:presLayoutVars>
          <dgm:bulletEnabled val="1"/>
        </dgm:presLayoutVars>
      </dgm:prSet>
      <dgm:spPr/>
    </dgm:pt>
    <dgm:pt modelId="{06C5A7FB-B664-4F41-9FED-00A04590DE99}" type="pres">
      <dgm:prSet presAssocID="{E9D17A54-E7A2-4E39-ABAC-0F1FF68E368A}" presName="hSp" presStyleCnt="0"/>
      <dgm:spPr/>
    </dgm:pt>
    <dgm:pt modelId="{61BB3FFA-253B-46AE-AFC9-0ED432E2D145}" type="pres">
      <dgm:prSet presAssocID="{E9D17A54-E7A2-4E39-ABAC-0F1FF68E368A}" presName="vProcSp" presStyleCnt="0"/>
      <dgm:spPr/>
    </dgm:pt>
    <dgm:pt modelId="{82B342F1-CB19-437B-AC1C-C14BE2D06CA5}" type="pres">
      <dgm:prSet presAssocID="{E9D17A54-E7A2-4E39-ABAC-0F1FF68E368A}" presName="vSp1" presStyleCnt="0"/>
      <dgm:spPr/>
    </dgm:pt>
    <dgm:pt modelId="{742854A4-8921-494E-BB1B-A92A6D395CF7}" type="pres">
      <dgm:prSet presAssocID="{E9D17A54-E7A2-4E39-ABAC-0F1FF68E368A}" presName="simulatedConn" presStyleLbl="solidFgAcc1" presStyleIdx="1" presStyleCnt="3"/>
      <dgm:spPr/>
    </dgm:pt>
    <dgm:pt modelId="{75F43AB8-C890-433A-BC1B-53F307A385C2}" type="pres">
      <dgm:prSet presAssocID="{E9D17A54-E7A2-4E39-ABAC-0F1FF68E368A}" presName="vSp2" presStyleCnt="0"/>
      <dgm:spPr/>
    </dgm:pt>
    <dgm:pt modelId="{CD7F8540-DCAA-4F86-B873-ADC7DE9135A9}" type="pres">
      <dgm:prSet presAssocID="{E9D17A54-E7A2-4E39-ABAC-0F1FF68E368A}" presName="sibTrans" presStyleCnt="0"/>
      <dgm:spPr/>
    </dgm:pt>
    <dgm:pt modelId="{95974021-A19A-4A32-9D88-844A60727FB1}" type="pres">
      <dgm:prSet presAssocID="{18462AF1-701E-40E1-9973-C25B70781C29}" presName="compositeNode" presStyleCnt="0">
        <dgm:presLayoutVars>
          <dgm:bulletEnabled val="1"/>
        </dgm:presLayoutVars>
      </dgm:prSet>
      <dgm:spPr/>
    </dgm:pt>
    <dgm:pt modelId="{7355624B-AE06-4221-8E46-A6D761327E44}" type="pres">
      <dgm:prSet presAssocID="{18462AF1-701E-40E1-9973-C25B70781C29}" presName="bgRect" presStyleLbl="node1" presStyleIdx="2" presStyleCnt="4"/>
      <dgm:spPr/>
    </dgm:pt>
    <dgm:pt modelId="{AAD978AB-DC83-48DC-80AC-0F2DB9F7EE7E}" type="pres">
      <dgm:prSet presAssocID="{18462AF1-701E-40E1-9973-C25B70781C29}" presName="parentNode" presStyleLbl="node1" presStyleIdx="2" presStyleCnt="4">
        <dgm:presLayoutVars>
          <dgm:chMax val="0"/>
          <dgm:bulletEnabled val="1"/>
        </dgm:presLayoutVars>
      </dgm:prSet>
      <dgm:spPr/>
    </dgm:pt>
    <dgm:pt modelId="{A7C5069E-9564-440D-B005-B49E62644ED1}" type="pres">
      <dgm:prSet presAssocID="{18462AF1-701E-40E1-9973-C25B70781C29}" presName="childNode" presStyleLbl="node1" presStyleIdx="2" presStyleCnt="4">
        <dgm:presLayoutVars>
          <dgm:bulletEnabled val="1"/>
        </dgm:presLayoutVars>
      </dgm:prSet>
      <dgm:spPr/>
    </dgm:pt>
    <dgm:pt modelId="{6E0FC03B-2221-42B5-999C-0A18D60A9E9B}" type="pres">
      <dgm:prSet presAssocID="{AED053A1-B329-4981-8C5D-7BB86D06AECD}" presName="hSp" presStyleCnt="0"/>
      <dgm:spPr/>
    </dgm:pt>
    <dgm:pt modelId="{F9945DFC-E737-41F2-A115-DFFB41F8963A}" type="pres">
      <dgm:prSet presAssocID="{AED053A1-B329-4981-8C5D-7BB86D06AECD}" presName="vProcSp" presStyleCnt="0"/>
      <dgm:spPr/>
    </dgm:pt>
    <dgm:pt modelId="{02BE0863-321C-445F-A8BD-6FD6FA1D2E6C}" type="pres">
      <dgm:prSet presAssocID="{AED053A1-B329-4981-8C5D-7BB86D06AECD}" presName="vSp1" presStyleCnt="0"/>
      <dgm:spPr/>
    </dgm:pt>
    <dgm:pt modelId="{561D0C71-1A51-4F39-9FC7-6395AA706DB5}" type="pres">
      <dgm:prSet presAssocID="{AED053A1-B329-4981-8C5D-7BB86D06AECD}" presName="simulatedConn" presStyleLbl="solidFgAcc1" presStyleIdx="2" presStyleCnt="3"/>
      <dgm:spPr/>
    </dgm:pt>
    <dgm:pt modelId="{56F715CB-DD97-4439-860E-786BA033C2A3}" type="pres">
      <dgm:prSet presAssocID="{AED053A1-B329-4981-8C5D-7BB86D06AECD}" presName="vSp2" presStyleCnt="0"/>
      <dgm:spPr/>
    </dgm:pt>
    <dgm:pt modelId="{ACE4E416-46F9-443C-AB8D-71D53CDFEB95}" type="pres">
      <dgm:prSet presAssocID="{AED053A1-B329-4981-8C5D-7BB86D06AECD}" presName="sibTrans" presStyleCnt="0"/>
      <dgm:spPr/>
    </dgm:pt>
    <dgm:pt modelId="{80DBDA07-2AAB-4211-8860-615AEA4155FA}" type="pres">
      <dgm:prSet presAssocID="{0BE029BD-0151-4E1B-ABFD-5BF979261630}" presName="compositeNode" presStyleCnt="0">
        <dgm:presLayoutVars>
          <dgm:bulletEnabled val="1"/>
        </dgm:presLayoutVars>
      </dgm:prSet>
      <dgm:spPr/>
    </dgm:pt>
    <dgm:pt modelId="{583F0ED3-6345-4B41-B795-FCFFBC46A7C8}" type="pres">
      <dgm:prSet presAssocID="{0BE029BD-0151-4E1B-ABFD-5BF979261630}" presName="bgRect" presStyleLbl="node1" presStyleIdx="3" presStyleCnt="4"/>
      <dgm:spPr/>
    </dgm:pt>
    <dgm:pt modelId="{173D0820-3929-490C-896C-DE789CAE283F}" type="pres">
      <dgm:prSet presAssocID="{0BE029BD-0151-4E1B-ABFD-5BF979261630}" presName="parentNode" presStyleLbl="node1" presStyleIdx="3" presStyleCnt="4">
        <dgm:presLayoutVars>
          <dgm:chMax val="0"/>
          <dgm:bulletEnabled val="1"/>
        </dgm:presLayoutVars>
      </dgm:prSet>
      <dgm:spPr/>
    </dgm:pt>
    <dgm:pt modelId="{4219D53C-42F3-478D-BBF1-219E6FC6C018}" type="pres">
      <dgm:prSet presAssocID="{0BE029BD-0151-4E1B-ABFD-5BF979261630}" presName="childNode" presStyleLbl="node1" presStyleIdx="3" presStyleCnt="4">
        <dgm:presLayoutVars>
          <dgm:bulletEnabled val="1"/>
        </dgm:presLayoutVars>
      </dgm:prSet>
      <dgm:spPr/>
    </dgm:pt>
  </dgm:ptLst>
  <dgm:cxnLst>
    <dgm:cxn modelId="{F2DAA803-456A-4F92-A1D8-DEA9B7A4F681}" type="presOf" srcId="{81867558-C1A4-4193-A5AC-E9EDC2989CF5}" destId="{86257E2F-92C5-41F1-BC1C-1D78DADA7B6B}" srcOrd="0" destOrd="0" presId="urn:microsoft.com/office/officeart/2005/8/layout/hProcess7"/>
    <dgm:cxn modelId="{432D1C17-59B0-4E02-9EEC-DF5123A5E5E6}" srcId="{0BE029BD-0151-4E1B-ABFD-5BF979261630}" destId="{2D640D46-D79B-4604-943D-B83562A9438C}" srcOrd="0" destOrd="0" parTransId="{C8381A43-D636-49FA-B555-66132836E21C}" sibTransId="{ECDA6230-A166-4C99-9B28-D3E4CFD57BF7}"/>
    <dgm:cxn modelId="{D5A1B91C-E12A-41F2-84B2-BB6D330045B4}" srcId="{70DF6C40-D31F-4903-A4C8-2F10A4E7EA7E}" destId="{18462AF1-701E-40E1-9973-C25B70781C29}" srcOrd="2" destOrd="0" parTransId="{559AE2AD-008E-423D-B2A3-58DBDB6DB46B}" sibTransId="{AED053A1-B329-4981-8C5D-7BB86D06AECD}"/>
    <dgm:cxn modelId="{E58F4638-C94E-44BD-B1F8-5162209D359B}" type="presOf" srcId="{1830131C-3CF3-442E-88DD-ED2503702706}" destId="{8217FADC-0168-4C2C-9BA4-5E2A967DD336}" srcOrd="0" destOrd="0" presId="urn:microsoft.com/office/officeart/2005/8/layout/hProcess7"/>
    <dgm:cxn modelId="{DA148A3A-CC55-44A2-8E7B-6FC604D95F32}" srcId="{70DF6C40-D31F-4903-A4C8-2F10A4E7EA7E}" destId="{0BE029BD-0151-4E1B-ABFD-5BF979261630}" srcOrd="3" destOrd="0" parTransId="{5190ADB0-A497-402F-B7B3-ED0F1FD929B5}" sibTransId="{BED762F8-6FCB-4B97-93D2-58B817924973}"/>
    <dgm:cxn modelId="{92160F61-10F5-45AA-9841-4CCC2352C785}" type="presOf" srcId="{F0E0464F-2580-46D3-B636-70AC5F131D3E}" destId="{6A3278BB-3E0B-4D80-96BE-167A159C9612}" srcOrd="0" destOrd="0" presId="urn:microsoft.com/office/officeart/2005/8/layout/hProcess7"/>
    <dgm:cxn modelId="{17B03A4A-163A-4A94-8CDB-FB103FC78BEC}" srcId="{70DF6C40-D31F-4903-A4C8-2F10A4E7EA7E}" destId="{F0E0464F-2580-46D3-B636-70AC5F131D3E}" srcOrd="0" destOrd="0" parTransId="{C170A432-50A7-4435-A2A3-FF3667533E35}" sibTransId="{C2A6B2DA-486D-4DBE-925B-A86F0CF82A8A}"/>
    <dgm:cxn modelId="{0CC1D74B-622F-4FDD-9335-06E5D8E37E87}" type="presOf" srcId="{70DF6C40-D31F-4903-A4C8-2F10A4E7EA7E}" destId="{0B8E88F3-3DC6-4E1B-BAFD-C34B3FE2B011}" srcOrd="0" destOrd="0" presId="urn:microsoft.com/office/officeart/2005/8/layout/hProcess7"/>
    <dgm:cxn modelId="{F0592873-5B4A-4074-AAE9-ED598C24C50C}" type="presOf" srcId="{81867558-C1A4-4193-A5AC-E9EDC2989CF5}" destId="{0F3FD56B-7323-4C18-9B42-32D1D293C8D7}" srcOrd="1" destOrd="0" presId="urn:microsoft.com/office/officeart/2005/8/layout/hProcess7"/>
    <dgm:cxn modelId="{66BF4C7F-17D8-4E5E-AB65-BE58BEA6D480}" type="presOf" srcId="{2D640D46-D79B-4604-943D-B83562A9438C}" destId="{4219D53C-42F3-478D-BBF1-219E6FC6C018}" srcOrd="0" destOrd="0" presId="urn:microsoft.com/office/officeart/2005/8/layout/hProcess7"/>
    <dgm:cxn modelId="{2785A58B-8DA2-419B-93A8-9ABC244C802E}" type="presOf" srcId="{DB2569C9-C46C-4A97-9BF4-0A6D03D7D52B}" destId="{A98635EE-4728-4F40-B8F9-B09915846ABE}" srcOrd="0" destOrd="0" presId="urn:microsoft.com/office/officeart/2005/8/layout/hProcess7"/>
    <dgm:cxn modelId="{D30BF48C-9CC9-4131-901B-6C98A27C49BE}" srcId="{81867558-C1A4-4193-A5AC-E9EDC2989CF5}" destId="{1830131C-3CF3-442E-88DD-ED2503702706}" srcOrd="0" destOrd="0" parTransId="{AFF70F76-D30E-474B-9963-5BA33E571E40}" sibTransId="{0CA32CF5-542D-47D5-9859-F48156316F43}"/>
    <dgm:cxn modelId="{BD084BA3-9539-4437-8C18-34D3322A56F8}" type="presOf" srcId="{69613AE1-BE03-4123-B199-5CEF16F2D9F8}" destId="{A7C5069E-9564-440D-B005-B49E62644ED1}" srcOrd="0" destOrd="0" presId="urn:microsoft.com/office/officeart/2005/8/layout/hProcess7"/>
    <dgm:cxn modelId="{0E4DE9A9-1D5D-4705-B4E2-EBC9CBC946FB}" srcId="{18462AF1-701E-40E1-9973-C25B70781C29}" destId="{69613AE1-BE03-4123-B199-5CEF16F2D9F8}" srcOrd="0" destOrd="0" parTransId="{BA4B9599-F22B-4E2A-9DFD-EE1D2DC9E733}" sibTransId="{10CE625D-7C3D-4163-83C1-070AA16AC6FD}"/>
    <dgm:cxn modelId="{41E0ACB0-0BDA-4FA2-83F2-D6B64315BB70}" type="presOf" srcId="{18462AF1-701E-40E1-9973-C25B70781C29}" destId="{7355624B-AE06-4221-8E46-A6D761327E44}" srcOrd="0" destOrd="0" presId="urn:microsoft.com/office/officeart/2005/8/layout/hProcess7"/>
    <dgm:cxn modelId="{25A272D0-EFFC-44E8-9884-A07D3FA28799}" type="presOf" srcId="{0BE029BD-0151-4E1B-ABFD-5BF979261630}" destId="{173D0820-3929-490C-896C-DE789CAE283F}" srcOrd="1" destOrd="0" presId="urn:microsoft.com/office/officeart/2005/8/layout/hProcess7"/>
    <dgm:cxn modelId="{5A6B82D6-8BE1-46C5-A693-1B89E4DFE23C}" srcId="{F0E0464F-2580-46D3-B636-70AC5F131D3E}" destId="{DB2569C9-C46C-4A97-9BF4-0A6D03D7D52B}" srcOrd="0" destOrd="0" parTransId="{0FF0F1C5-63D5-44CF-A9F7-D9E89F6611F1}" sibTransId="{7E8AE0CC-AE8E-4C96-904D-1560251AFCE7}"/>
    <dgm:cxn modelId="{EAA188E9-A9DE-40F1-9E6E-325F14A9A612}" type="presOf" srcId="{18462AF1-701E-40E1-9973-C25B70781C29}" destId="{AAD978AB-DC83-48DC-80AC-0F2DB9F7EE7E}" srcOrd="1" destOrd="0" presId="urn:microsoft.com/office/officeart/2005/8/layout/hProcess7"/>
    <dgm:cxn modelId="{9D8D4AF5-6D6B-4EE4-892E-DDEA60631749}" srcId="{70DF6C40-D31F-4903-A4C8-2F10A4E7EA7E}" destId="{81867558-C1A4-4193-A5AC-E9EDC2989CF5}" srcOrd="1" destOrd="0" parTransId="{2BD255F6-6D6B-4587-8F76-E41DA4E24484}" sibTransId="{E9D17A54-E7A2-4E39-ABAC-0F1FF68E368A}"/>
    <dgm:cxn modelId="{6D8F91F5-9CED-4BAE-ABE2-8A3C7CAACACF}" type="presOf" srcId="{F0E0464F-2580-46D3-B636-70AC5F131D3E}" destId="{5761CB6D-31D2-499A-A7E3-6897BC25089C}" srcOrd="1" destOrd="0" presId="urn:microsoft.com/office/officeart/2005/8/layout/hProcess7"/>
    <dgm:cxn modelId="{76484EF6-0762-4A6E-9F01-DFE9F2AC81AF}" type="presOf" srcId="{0BE029BD-0151-4E1B-ABFD-5BF979261630}" destId="{583F0ED3-6345-4B41-B795-FCFFBC46A7C8}" srcOrd="0" destOrd="0" presId="urn:microsoft.com/office/officeart/2005/8/layout/hProcess7"/>
    <dgm:cxn modelId="{DC420CF7-1A75-484C-87DE-F926101B773F}" type="presParOf" srcId="{0B8E88F3-3DC6-4E1B-BAFD-C34B3FE2B011}" destId="{9B987575-BF7D-4B47-874D-03A91B1CE41A}" srcOrd="0" destOrd="0" presId="urn:microsoft.com/office/officeart/2005/8/layout/hProcess7"/>
    <dgm:cxn modelId="{B039FA43-38AC-4471-809C-D1DC06666C12}" type="presParOf" srcId="{9B987575-BF7D-4B47-874D-03A91B1CE41A}" destId="{6A3278BB-3E0B-4D80-96BE-167A159C9612}" srcOrd="0" destOrd="0" presId="urn:microsoft.com/office/officeart/2005/8/layout/hProcess7"/>
    <dgm:cxn modelId="{40B056C2-3AA6-49C1-B6E6-2DEFFE4A8FE0}" type="presParOf" srcId="{9B987575-BF7D-4B47-874D-03A91B1CE41A}" destId="{5761CB6D-31D2-499A-A7E3-6897BC25089C}" srcOrd="1" destOrd="0" presId="urn:microsoft.com/office/officeart/2005/8/layout/hProcess7"/>
    <dgm:cxn modelId="{B2274EC9-A2C4-4A45-8FD6-5FB34E49B8D4}" type="presParOf" srcId="{9B987575-BF7D-4B47-874D-03A91B1CE41A}" destId="{A98635EE-4728-4F40-B8F9-B09915846ABE}" srcOrd="2" destOrd="0" presId="urn:microsoft.com/office/officeart/2005/8/layout/hProcess7"/>
    <dgm:cxn modelId="{7F9F8D26-2174-491D-B376-5D257E003EB3}" type="presParOf" srcId="{0B8E88F3-3DC6-4E1B-BAFD-C34B3FE2B011}" destId="{930B030A-D519-4824-B7C1-52568588110A}" srcOrd="1" destOrd="0" presId="urn:microsoft.com/office/officeart/2005/8/layout/hProcess7"/>
    <dgm:cxn modelId="{F2F27B7B-49CD-4880-8ABA-75DACA11D11B}" type="presParOf" srcId="{0B8E88F3-3DC6-4E1B-BAFD-C34B3FE2B011}" destId="{655A56D0-E955-4D5F-9320-B2689E495FEC}" srcOrd="2" destOrd="0" presId="urn:microsoft.com/office/officeart/2005/8/layout/hProcess7"/>
    <dgm:cxn modelId="{D74FDDD3-BB0D-4995-B1D4-3B7710E9C642}" type="presParOf" srcId="{655A56D0-E955-4D5F-9320-B2689E495FEC}" destId="{0045D471-B71E-42CF-BC6A-CFB5FE8B6C2C}" srcOrd="0" destOrd="0" presId="urn:microsoft.com/office/officeart/2005/8/layout/hProcess7"/>
    <dgm:cxn modelId="{F838A0A7-582B-45D6-A80E-6B4C1B2B072F}" type="presParOf" srcId="{655A56D0-E955-4D5F-9320-B2689E495FEC}" destId="{C1E4D7B1-773D-49B3-B4A4-5DDA74C44A6D}" srcOrd="1" destOrd="0" presId="urn:microsoft.com/office/officeart/2005/8/layout/hProcess7"/>
    <dgm:cxn modelId="{26A31955-B87A-44EF-9C9E-71E2F7634B7D}" type="presParOf" srcId="{655A56D0-E955-4D5F-9320-B2689E495FEC}" destId="{9C3F84E6-6628-4DCD-BF69-B34973BB74FD}" srcOrd="2" destOrd="0" presId="urn:microsoft.com/office/officeart/2005/8/layout/hProcess7"/>
    <dgm:cxn modelId="{6B952E6B-01C9-4C39-9D24-1B2220F37D43}" type="presParOf" srcId="{0B8E88F3-3DC6-4E1B-BAFD-C34B3FE2B011}" destId="{B202C766-A84E-4FD5-9034-146CB4D4FF1D}" srcOrd="3" destOrd="0" presId="urn:microsoft.com/office/officeart/2005/8/layout/hProcess7"/>
    <dgm:cxn modelId="{523EB030-E3C8-4088-836F-DA92AE2DC1EB}" type="presParOf" srcId="{0B8E88F3-3DC6-4E1B-BAFD-C34B3FE2B011}" destId="{1E506621-E906-4AE9-8EC0-C3DC9F3E1224}" srcOrd="4" destOrd="0" presId="urn:microsoft.com/office/officeart/2005/8/layout/hProcess7"/>
    <dgm:cxn modelId="{ED1917C3-F09E-4691-B09B-9E99012EF577}" type="presParOf" srcId="{1E506621-E906-4AE9-8EC0-C3DC9F3E1224}" destId="{86257E2F-92C5-41F1-BC1C-1D78DADA7B6B}" srcOrd="0" destOrd="0" presId="urn:microsoft.com/office/officeart/2005/8/layout/hProcess7"/>
    <dgm:cxn modelId="{2014FD0B-2A95-4628-9423-3E928B26B026}" type="presParOf" srcId="{1E506621-E906-4AE9-8EC0-C3DC9F3E1224}" destId="{0F3FD56B-7323-4C18-9B42-32D1D293C8D7}" srcOrd="1" destOrd="0" presId="urn:microsoft.com/office/officeart/2005/8/layout/hProcess7"/>
    <dgm:cxn modelId="{4348FAAF-6199-406C-988A-42358AEAC2CE}" type="presParOf" srcId="{1E506621-E906-4AE9-8EC0-C3DC9F3E1224}" destId="{8217FADC-0168-4C2C-9BA4-5E2A967DD336}" srcOrd="2" destOrd="0" presId="urn:microsoft.com/office/officeart/2005/8/layout/hProcess7"/>
    <dgm:cxn modelId="{EE701A77-196F-4FDC-B302-D95D359DFF91}" type="presParOf" srcId="{0B8E88F3-3DC6-4E1B-BAFD-C34B3FE2B011}" destId="{06C5A7FB-B664-4F41-9FED-00A04590DE99}" srcOrd="5" destOrd="0" presId="urn:microsoft.com/office/officeart/2005/8/layout/hProcess7"/>
    <dgm:cxn modelId="{3FAA56C0-CEB5-4EB6-917F-FE6116778E77}" type="presParOf" srcId="{0B8E88F3-3DC6-4E1B-BAFD-C34B3FE2B011}" destId="{61BB3FFA-253B-46AE-AFC9-0ED432E2D145}" srcOrd="6" destOrd="0" presId="urn:microsoft.com/office/officeart/2005/8/layout/hProcess7"/>
    <dgm:cxn modelId="{1FB967BF-F7C2-475D-868B-2EFD1BF9A054}" type="presParOf" srcId="{61BB3FFA-253B-46AE-AFC9-0ED432E2D145}" destId="{82B342F1-CB19-437B-AC1C-C14BE2D06CA5}" srcOrd="0" destOrd="0" presId="urn:microsoft.com/office/officeart/2005/8/layout/hProcess7"/>
    <dgm:cxn modelId="{0D56DBE4-CC17-4026-9BF0-760E191B80A6}" type="presParOf" srcId="{61BB3FFA-253B-46AE-AFC9-0ED432E2D145}" destId="{742854A4-8921-494E-BB1B-A92A6D395CF7}" srcOrd="1" destOrd="0" presId="urn:microsoft.com/office/officeart/2005/8/layout/hProcess7"/>
    <dgm:cxn modelId="{03A209BB-9351-404C-94CB-C571EBEEFE49}" type="presParOf" srcId="{61BB3FFA-253B-46AE-AFC9-0ED432E2D145}" destId="{75F43AB8-C890-433A-BC1B-53F307A385C2}" srcOrd="2" destOrd="0" presId="urn:microsoft.com/office/officeart/2005/8/layout/hProcess7"/>
    <dgm:cxn modelId="{6E2EBFBD-5FAE-4D97-A403-02814DE1AA95}" type="presParOf" srcId="{0B8E88F3-3DC6-4E1B-BAFD-C34B3FE2B011}" destId="{CD7F8540-DCAA-4F86-B873-ADC7DE9135A9}" srcOrd="7" destOrd="0" presId="urn:microsoft.com/office/officeart/2005/8/layout/hProcess7"/>
    <dgm:cxn modelId="{EE91F938-47AE-43CB-8871-024D310993AB}" type="presParOf" srcId="{0B8E88F3-3DC6-4E1B-BAFD-C34B3FE2B011}" destId="{95974021-A19A-4A32-9D88-844A60727FB1}" srcOrd="8" destOrd="0" presId="urn:microsoft.com/office/officeart/2005/8/layout/hProcess7"/>
    <dgm:cxn modelId="{C0CF2AC6-3D08-4E59-9751-64289DDF7E71}" type="presParOf" srcId="{95974021-A19A-4A32-9D88-844A60727FB1}" destId="{7355624B-AE06-4221-8E46-A6D761327E44}" srcOrd="0" destOrd="0" presId="urn:microsoft.com/office/officeart/2005/8/layout/hProcess7"/>
    <dgm:cxn modelId="{FF26B928-7ED9-42C5-9CB6-432031173073}" type="presParOf" srcId="{95974021-A19A-4A32-9D88-844A60727FB1}" destId="{AAD978AB-DC83-48DC-80AC-0F2DB9F7EE7E}" srcOrd="1" destOrd="0" presId="urn:microsoft.com/office/officeart/2005/8/layout/hProcess7"/>
    <dgm:cxn modelId="{E9CBB3B0-2112-43DE-8092-FF9A7B5571D9}" type="presParOf" srcId="{95974021-A19A-4A32-9D88-844A60727FB1}" destId="{A7C5069E-9564-440D-B005-B49E62644ED1}" srcOrd="2" destOrd="0" presId="urn:microsoft.com/office/officeart/2005/8/layout/hProcess7"/>
    <dgm:cxn modelId="{DF645A26-E20B-4621-A22C-A9F149A84A1F}" type="presParOf" srcId="{0B8E88F3-3DC6-4E1B-BAFD-C34B3FE2B011}" destId="{6E0FC03B-2221-42B5-999C-0A18D60A9E9B}" srcOrd="9" destOrd="0" presId="urn:microsoft.com/office/officeart/2005/8/layout/hProcess7"/>
    <dgm:cxn modelId="{8AE384D7-A388-4B01-B9F5-46C0F891687B}" type="presParOf" srcId="{0B8E88F3-3DC6-4E1B-BAFD-C34B3FE2B011}" destId="{F9945DFC-E737-41F2-A115-DFFB41F8963A}" srcOrd="10" destOrd="0" presId="urn:microsoft.com/office/officeart/2005/8/layout/hProcess7"/>
    <dgm:cxn modelId="{82ACC353-72EA-40DD-A33C-4E913AB7E79C}" type="presParOf" srcId="{F9945DFC-E737-41F2-A115-DFFB41F8963A}" destId="{02BE0863-321C-445F-A8BD-6FD6FA1D2E6C}" srcOrd="0" destOrd="0" presId="urn:microsoft.com/office/officeart/2005/8/layout/hProcess7"/>
    <dgm:cxn modelId="{EC1C0493-62D9-4C4E-BB2B-8A65FC91ACF1}" type="presParOf" srcId="{F9945DFC-E737-41F2-A115-DFFB41F8963A}" destId="{561D0C71-1A51-4F39-9FC7-6395AA706DB5}" srcOrd="1" destOrd="0" presId="urn:microsoft.com/office/officeart/2005/8/layout/hProcess7"/>
    <dgm:cxn modelId="{01A5615C-8A02-41D8-ACCB-4D03AB0C2149}" type="presParOf" srcId="{F9945DFC-E737-41F2-A115-DFFB41F8963A}" destId="{56F715CB-DD97-4439-860E-786BA033C2A3}" srcOrd="2" destOrd="0" presId="urn:microsoft.com/office/officeart/2005/8/layout/hProcess7"/>
    <dgm:cxn modelId="{56343979-0719-4BF5-AFB7-D650AD700DF9}" type="presParOf" srcId="{0B8E88F3-3DC6-4E1B-BAFD-C34B3FE2B011}" destId="{ACE4E416-46F9-443C-AB8D-71D53CDFEB95}" srcOrd="11" destOrd="0" presId="urn:microsoft.com/office/officeart/2005/8/layout/hProcess7"/>
    <dgm:cxn modelId="{CB2E00F1-9FF3-441B-B63E-FD5EF0737A5F}" type="presParOf" srcId="{0B8E88F3-3DC6-4E1B-BAFD-C34B3FE2B011}" destId="{80DBDA07-2AAB-4211-8860-615AEA4155FA}" srcOrd="12" destOrd="0" presId="urn:microsoft.com/office/officeart/2005/8/layout/hProcess7"/>
    <dgm:cxn modelId="{F6951959-4C53-4DAF-BEC6-A9CCA59FC31F}" type="presParOf" srcId="{80DBDA07-2AAB-4211-8860-615AEA4155FA}" destId="{583F0ED3-6345-4B41-B795-FCFFBC46A7C8}" srcOrd="0" destOrd="0" presId="urn:microsoft.com/office/officeart/2005/8/layout/hProcess7"/>
    <dgm:cxn modelId="{EAE549E0-EE48-4295-96C2-47CD3D28A6C4}" type="presParOf" srcId="{80DBDA07-2AAB-4211-8860-615AEA4155FA}" destId="{173D0820-3929-490C-896C-DE789CAE283F}" srcOrd="1" destOrd="0" presId="urn:microsoft.com/office/officeart/2005/8/layout/hProcess7"/>
    <dgm:cxn modelId="{4A9877FF-216C-4FBF-A958-65E5E37CF1CB}" type="presParOf" srcId="{80DBDA07-2AAB-4211-8860-615AEA4155FA}" destId="{4219D53C-42F3-478D-BBF1-219E6FC6C018}"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DF6C40-D31F-4903-A4C8-2F10A4E7EA7E}" type="doc">
      <dgm:prSet loTypeId="urn:microsoft.com/office/officeart/2005/8/layout/hProcess7" loCatId="process" qsTypeId="urn:microsoft.com/office/officeart/2005/8/quickstyle/simple1#36" qsCatId="simple" csTypeId="urn:microsoft.com/office/officeart/2005/8/colors/accent0_3#4" csCatId="mainScheme" phldr="1"/>
      <dgm:spPr/>
      <dgm:t>
        <a:bodyPr/>
        <a:lstStyle/>
        <a:p>
          <a:endParaRPr lang="en-US"/>
        </a:p>
      </dgm:t>
    </dgm:pt>
    <dgm:pt modelId="{F0E0464F-2580-46D3-B636-70AC5F131D3E}">
      <dgm:prSet phldrT="[Text]" phldr="0"/>
      <dgm:spPr>
        <a:solidFill>
          <a:schemeClr val="accent1">
            <a:lumMod val="75000"/>
          </a:schemeClr>
        </a:solidFill>
        <a:ln>
          <a:solidFill>
            <a:schemeClr val="accent1">
              <a:lumMod val="40000"/>
              <a:lumOff val="60000"/>
            </a:schemeClr>
          </a:solidFill>
        </a:ln>
      </dgm:spPr>
      <dgm:t>
        <a:bodyPr/>
        <a:lstStyle/>
        <a:p>
          <a:r>
            <a:rPr lang="en-US">
              <a:latin typeface="Calibri"/>
            </a:rPr>
            <a:t>XCL</a:t>
          </a:r>
          <a:endParaRPr lang="en-US"/>
        </a:p>
      </dgm:t>
    </dgm:pt>
    <dgm:pt modelId="{C170A432-50A7-4435-A2A3-FF3667533E35}" type="parTrans" cxnId="{17B03A4A-163A-4A94-8CDB-FB103FC78BEC}">
      <dgm:prSet/>
      <dgm:spPr/>
      <dgm:t>
        <a:bodyPr/>
        <a:lstStyle/>
        <a:p>
          <a:endParaRPr lang="en-US"/>
        </a:p>
      </dgm:t>
    </dgm:pt>
    <dgm:pt modelId="{C2A6B2DA-486D-4DBE-925B-A86F0CF82A8A}" type="sibTrans" cxnId="{17B03A4A-163A-4A94-8CDB-FB103FC78BEC}">
      <dgm:prSet/>
      <dgm:spPr/>
      <dgm:t>
        <a:bodyPr/>
        <a:lstStyle/>
        <a:p>
          <a:endParaRPr lang="en-US"/>
        </a:p>
      </dgm:t>
    </dgm:pt>
    <dgm:pt modelId="{DB2569C9-C46C-4A97-9BF4-0A6D03D7D52B}">
      <dgm:prSet phldrT="[Text]" phldr="0" custT="1"/>
      <dgm:spPr/>
      <dgm:t>
        <a:bodyPr/>
        <a:lstStyle/>
        <a:p>
          <a:pPr rtl="0"/>
          <a:r>
            <a:rPr lang="en-US" sz="2400" dirty="0">
              <a:latin typeface="Calibri"/>
            </a:rPr>
            <a:t>Achieve passing score and download required document</a:t>
          </a:r>
          <a:endParaRPr lang="en-US" sz="2400" dirty="0"/>
        </a:p>
      </dgm:t>
    </dgm:pt>
    <dgm:pt modelId="{0FF0F1C5-63D5-44CF-A9F7-D9E89F6611F1}" type="parTrans" cxnId="{5A6B82D6-8BE1-46C5-A693-1B89E4DFE23C}">
      <dgm:prSet/>
      <dgm:spPr/>
      <dgm:t>
        <a:bodyPr/>
        <a:lstStyle/>
        <a:p>
          <a:endParaRPr lang="en-US"/>
        </a:p>
      </dgm:t>
    </dgm:pt>
    <dgm:pt modelId="{7E8AE0CC-AE8E-4C96-904D-1560251AFCE7}" type="sibTrans" cxnId="{5A6B82D6-8BE1-46C5-A693-1B89E4DFE23C}">
      <dgm:prSet/>
      <dgm:spPr/>
      <dgm:t>
        <a:bodyPr/>
        <a:lstStyle/>
        <a:p>
          <a:endParaRPr lang="en-US"/>
        </a:p>
      </dgm:t>
    </dgm:pt>
    <dgm:pt modelId="{81867558-C1A4-4193-A5AC-E9EDC2989CF5}">
      <dgm:prSet phldrT="[Text]" phldr="0"/>
      <dgm:spPr>
        <a:solidFill>
          <a:schemeClr val="accent1">
            <a:lumMod val="75000"/>
          </a:schemeClr>
        </a:solidFill>
        <a:ln>
          <a:solidFill>
            <a:schemeClr val="accent1">
              <a:lumMod val="40000"/>
              <a:lumOff val="60000"/>
            </a:schemeClr>
          </a:solidFill>
        </a:ln>
      </dgm:spPr>
      <dgm:t>
        <a:bodyPr/>
        <a:lstStyle/>
        <a:p>
          <a:pPr rtl="0"/>
          <a:r>
            <a:rPr lang="en-US">
              <a:latin typeface="Calibri"/>
            </a:rPr>
            <a:t>XCL </a:t>
          </a:r>
        </a:p>
      </dgm:t>
    </dgm:pt>
    <dgm:pt modelId="{2BD255F6-6D6B-4587-8F76-E41DA4E24484}" type="parTrans" cxnId="{9D8D4AF5-6D6B-4EE4-892E-DDEA60631749}">
      <dgm:prSet/>
      <dgm:spPr/>
      <dgm:t>
        <a:bodyPr/>
        <a:lstStyle/>
        <a:p>
          <a:endParaRPr lang="en-US"/>
        </a:p>
      </dgm:t>
    </dgm:pt>
    <dgm:pt modelId="{E9D17A54-E7A2-4E39-ABAC-0F1FF68E368A}" type="sibTrans" cxnId="{9D8D4AF5-6D6B-4EE4-892E-DDEA60631749}">
      <dgm:prSet/>
      <dgm:spPr/>
      <dgm:t>
        <a:bodyPr/>
        <a:lstStyle/>
        <a:p>
          <a:endParaRPr lang="en-US"/>
        </a:p>
      </dgm:t>
    </dgm:pt>
    <dgm:pt modelId="{18462AF1-701E-40E1-9973-C25B70781C29}">
      <dgm:prSet phldrT="[Text]" phldr="0"/>
      <dgm:spPr>
        <a:solidFill>
          <a:schemeClr val="accent1">
            <a:lumMod val="75000"/>
          </a:schemeClr>
        </a:solidFill>
        <a:ln>
          <a:solidFill>
            <a:schemeClr val="accent1">
              <a:lumMod val="40000"/>
              <a:lumOff val="60000"/>
            </a:schemeClr>
          </a:solidFill>
        </a:ln>
      </dgm:spPr>
      <dgm:t>
        <a:bodyPr/>
        <a:lstStyle/>
        <a:p>
          <a:r>
            <a:rPr lang="en-US" err="1">
              <a:latin typeface="Calibri"/>
            </a:rPr>
            <a:t>xACTION</a:t>
          </a:r>
          <a:endParaRPr lang="en-US"/>
        </a:p>
      </dgm:t>
    </dgm:pt>
    <dgm:pt modelId="{559AE2AD-008E-423D-B2A3-58DBDB6DB46B}" type="parTrans" cxnId="{D5A1B91C-E12A-41F2-84B2-BB6D330045B4}">
      <dgm:prSet/>
      <dgm:spPr/>
      <dgm:t>
        <a:bodyPr/>
        <a:lstStyle/>
        <a:p>
          <a:endParaRPr lang="en-US"/>
        </a:p>
      </dgm:t>
    </dgm:pt>
    <dgm:pt modelId="{AED053A1-B329-4981-8C5D-7BB86D06AECD}" type="sibTrans" cxnId="{D5A1B91C-E12A-41F2-84B2-BB6D330045B4}">
      <dgm:prSet/>
      <dgm:spPr/>
      <dgm:t>
        <a:bodyPr/>
        <a:lstStyle/>
        <a:p>
          <a:endParaRPr lang="en-US"/>
        </a:p>
      </dgm:t>
    </dgm:pt>
    <dgm:pt modelId="{69613AE1-BE03-4123-B199-5CEF16F2D9F8}">
      <dgm:prSet phldrT="[Text]" phldr="0" custT="1"/>
      <dgm:spPr/>
      <dgm:t>
        <a:bodyPr/>
        <a:lstStyle/>
        <a:p>
          <a:pPr rtl="0"/>
          <a:r>
            <a:rPr lang="en-US" sz="2400" dirty="0">
              <a:latin typeface="Calibri"/>
            </a:rPr>
            <a:t>Email next Learning Link to student</a:t>
          </a:r>
          <a:endParaRPr lang="en-US" sz="2400" dirty="0"/>
        </a:p>
      </dgm:t>
    </dgm:pt>
    <dgm:pt modelId="{BA4B9599-F22B-4E2A-9DFD-EE1D2DC9E733}" type="parTrans" cxnId="{0E4DE9A9-1D5D-4705-B4E2-EBC9CBC946FB}">
      <dgm:prSet/>
      <dgm:spPr/>
      <dgm:t>
        <a:bodyPr/>
        <a:lstStyle/>
        <a:p>
          <a:endParaRPr lang="en-US"/>
        </a:p>
      </dgm:t>
    </dgm:pt>
    <dgm:pt modelId="{10CE625D-7C3D-4163-83C1-070AA16AC6FD}" type="sibTrans" cxnId="{0E4DE9A9-1D5D-4705-B4E2-EBC9CBC946FB}">
      <dgm:prSet/>
      <dgm:spPr/>
      <dgm:t>
        <a:bodyPr/>
        <a:lstStyle/>
        <a:p>
          <a:endParaRPr lang="en-US"/>
        </a:p>
      </dgm:t>
    </dgm:pt>
    <dgm:pt modelId="{1830131C-3CF3-442E-88DD-ED2503702706}">
      <dgm:prSet phldrT="[Text]" phldr="0" custT="1"/>
      <dgm:spPr/>
      <dgm:t>
        <a:bodyPr/>
        <a:lstStyle/>
        <a:p>
          <a:r>
            <a:rPr lang="en-US" sz="2400" dirty="0">
              <a:latin typeface="Calibri"/>
            </a:rPr>
            <a:t>Send xAPI from LRS and xACTION</a:t>
          </a:r>
          <a:endParaRPr lang="en-US" sz="2400" dirty="0"/>
        </a:p>
      </dgm:t>
    </dgm:pt>
    <dgm:pt modelId="{AFF70F76-D30E-474B-9963-5BA33E571E40}" type="parTrans" cxnId="{D30BF48C-9CC9-4131-901B-6C98A27C49BE}">
      <dgm:prSet/>
      <dgm:spPr/>
      <dgm:t>
        <a:bodyPr/>
        <a:lstStyle/>
        <a:p>
          <a:endParaRPr lang="en-US"/>
        </a:p>
      </dgm:t>
    </dgm:pt>
    <dgm:pt modelId="{0CA32CF5-542D-47D5-9859-F48156316F43}" type="sibTrans" cxnId="{D30BF48C-9CC9-4131-901B-6C98A27C49BE}">
      <dgm:prSet/>
      <dgm:spPr/>
      <dgm:t>
        <a:bodyPr/>
        <a:lstStyle/>
        <a:p>
          <a:endParaRPr lang="en-US"/>
        </a:p>
      </dgm:t>
    </dgm:pt>
    <dgm:pt modelId="{2D640D46-D79B-4604-943D-B83562A9438C}">
      <dgm:prSet phldrT="[Text]" phldr="0" custT="1"/>
      <dgm:spPr/>
      <dgm:t>
        <a:bodyPr/>
        <a:lstStyle/>
        <a:p>
          <a:pPr rtl="0"/>
          <a:r>
            <a:rPr lang="en-US" sz="2400" dirty="0">
              <a:latin typeface="Calibri"/>
            </a:rPr>
            <a:t>Create entry into online transcript</a:t>
          </a:r>
        </a:p>
      </dgm:t>
    </dgm:pt>
    <dgm:pt modelId="{C8381A43-D636-49FA-B555-66132836E21C}" type="parTrans" cxnId="{432D1C17-59B0-4E02-9EEC-DF5123A5E5E6}">
      <dgm:prSet/>
      <dgm:spPr/>
      <dgm:t>
        <a:bodyPr/>
        <a:lstStyle/>
        <a:p>
          <a:endParaRPr lang="en-US"/>
        </a:p>
      </dgm:t>
    </dgm:pt>
    <dgm:pt modelId="{ECDA6230-A166-4C99-9B28-D3E4CFD57BF7}" type="sibTrans" cxnId="{432D1C17-59B0-4E02-9EEC-DF5123A5E5E6}">
      <dgm:prSet/>
      <dgm:spPr/>
      <dgm:t>
        <a:bodyPr/>
        <a:lstStyle/>
        <a:p>
          <a:endParaRPr lang="en-US"/>
        </a:p>
      </dgm:t>
    </dgm:pt>
    <dgm:pt modelId="{0BE029BD-0151-4E1B-ABFD-5BF979261630}">
      <dgm:prSet phldrT="[Text]" phldr="0"/>
      <dgm:spPr>
        <a:solidFill>
          <a:schemeClr val="accent1">
            <a:lumMod val="75000"/>
          </a:schemeClr>
        </a:solidFill>
        <a:ln>
          <a:solidFill>
            <a:schemeClr val="accent1">
              <a:lumMod val="40000"/>
              <a:lumOff val="60000"/>
            </a:schemeClr>
          </a:solidFill>
        </a:ln>
      </dgm:spPr>
      <dgm:t>
        <a:bodyPr/>
        <a:lstStyle/>
        <a:p>
          <a:pPr rtl="0"/>
          <a:r>
            <a:rPr lang="en-US" sz="2200">
              <a:latin typeface="Calibri"/>
            </a:rPr>
            <a:t>XACTION</a:t>
          </a:r>
        </a:p>
      </dgm:t>
    </dgm:pt>
    <dgm:pt modelId="{5190ADB0-A497-402F-B7B3-ED0F1FD929B5}" type="parTrans" cxnId="{DA148A3A-CC55-44A2-8E7B-6FC604D95F32}">
      <dgm:prSet/>
      <dgm:spPr/>
      <dgm:t>
        <a:bodyPr/>
        <a:lstStyle/>
        <a:p>
          <a:endParaRPr lang="en-US"/>
        </a:p>
      </dgm:t>
    </dgm:pt>
    <dgm:pt modelId="{BED762F8-6FCB-4B97-93D2-58B817924973}" type="sibTrans" cxnId="{DA148A3A-CC55-44A2-8E7B-6FC604D95F32}">
      <dgm:prSet/>
      <dgm:spPr/>
      <dgm:t>
        <a:bodyPr/>
        <a:lstStyle/>
        <a:p>
          <a:endParaRPr lang="en-US"/>
        </a:p>
      </dgm:t>
    </dgm:pt>
    <dgm:pt modelId="{0B8E88F3-3DC6-4E1B-BAFD-C34B3FE2B011}" type="pres">
      <dgm:prSet presAssocID="{70DF6C40-D31F-4903-A4C8-2F10A4E7EA7E}" presName="Name0" presStyleCnt="0">
        <dgm:presLayoutVars>
          <dgm:dir/>
          <dgm:animLvl val="lvl"/>
          <dgm:resizeHandles val="exact"/>
        </dgm:presLayoutVars>
      </dgm:prSet>
      <dgm:spPr/>
    </dgm:pt>
    <dgm:pt modelId="{9B987575-BF7D-4B47-874D-03A91B1CE41A}" type="pres">
      <dgm:prSet presAssocID="{F0E0464F-2580-46D3-B636-70AC5F131D3E}" presName="compositeNode" presStyleCnt="0">
        <dgm:presLayoutVars>
          <dgm:bulletEnabled val="1"/>
        </dgm:presLayoutVars>
      </dgm:prSet>
      <dgm:spPr/>
    </dgm:pt>
    <dgm:pt modelId="{6A3278BB-3E0B-4D80-96BE-167A159C9612}" type="pres">
      <dgm:prSet presAssocID="{F0E0464F-2580-46D3-B636-70AC5F131D3E}" presName="bgRect" presStyleLbl="node1" presStyleIdx="0" presStyleCnt="4"/>
      <dgm:spPr/>
    </dgm:pt>
    <dgm:pt modelId="{5761CB6D-31D2-499A-A7E3-6897BC25089C}" type="pres">
      <dgm:prSet presAssocID="{F0E0464F-2580-46D3-B636-70AC5F131D3E}" presName="parentNode" presStyleLbl="node1" presStyleIdx="0" presStyleCnt="4">
        <dgm:presLayoutVars>
          <dgm:chMax val="0"/>
          <dgm:bulletEnabled val="1"/>
        </dgm:presLayoutVars>
      </dgm:prSet>
      <dgm:spPr/>
    </dgm:pt>
    <dgm:pt modelId="{A98635EE-4728-4F40-B8F9-B09915846ABE}" type="pres">
      <dgm:prSet presAssocID="{F0E0464F-2580-46D3-B636-70AC5F131D3E}" presName="childNode" presStyleLbl="node1" presStyleIdx="0" presStyleCnt="4">
        <dgm:presLayoutVars>
          <dgm:bulletEnabled val="1"/>
        </dgm:presLayoutVars>
      </dgm:prSet>
      <dgm:spPr/>
    </dgm:pt>
    <dgm:pt modelId="{930B030A-D519-4824-B7C1-52568588110A}" type="pres">
      <dgm:prSet presAssocID="{C2A6B2DA-486D-4DBE-925B-A86F0CF82A8A}" presName="hSp" presStyleCnt="0"/>
      <dgm:spPr/>
    </dgm:pt>
    <dgm:pt modelId="{655A56D0-E955-4D5F-9320-B2689E495FEC}" type="pres">
      <dgm:prSet presAssocID="{C2A6B2DA-486D-4DBE-925B-A86F0CF82A8A}" presName="vProcSp" presStyleCnt="0"/>
      <dgm:spPr/>
    </dgm:pt>
    <dgm:pt modelId="{0045D471-B71E-42CF-BC6A-CFB5FE8B6C2C}" type="pres">
      <dgm:prSet presAssocID="{C2A6B2DA-486D-4DBE-925B-A86F0CF82A8A}" presName="vSp1" presStyleCnt="0"/>
      <dgm:spPr/>
    </dgm:pt>
    <dgm:pt modelId="{C1E4D7B1-773D-49B3-B4A4-5DDA74C44A6D}" type="pres">
      <dgm:prSet presAssocID="{C2A6B2DA-486D-4DBE-925B-A86F0CF82A8A}" presName="simulatedConn" presStyleLbl="solidFgAcc1" presStyleIdx="0" presStyleCnt="3"/>
      <dgm:spPr/>
    </dgm:pt>
    <dgm:pt modelId="{9C3F84E6-6628-4DCD-BF69-B34973BB74FD}" type="pres">
      <dgm:prSet presAssocID="{C2A6B2DA-486D-4DBE-925B-A86F0CF82A8A}" presName="vSp2" presStyleCnt="0"/>
      <dgm:spPr/>
    </dgm:pt>
    <dgm:pt modelId="{B202C766-A84E-4FD5-9034-146CB4D4FF1D}" type="pres">
      <dgm:prSet presAssocID="{C2A6B2DA-486D-4DBE-925B-A86F0CF82A8A}" presName="sibTrans" presStyleCnt="0"/>
      <dgm:spPr/>
    </dgm:pt>
    <dgm:pt modelId="{1E506621-E906-4AE9-8EC0-C3DC9F3E1224}" type="pres">
      <dgm:prSet presAssocID="{81867558-C1A4-4193-A5AC-E9EDC2989CF5}" presName="compositeNode" presStyleCnt="0">
        <dgm:presLayoutVars>
          <dgm:bulletEnabled val="1"/>
        </dgm:presLayoutVars>
      </dgm:prSet>
      <dgm:spPr/>
    </dgm:pt>
    <dgm:pt modelId="{86257E2F-92C5-41F1-BC1C-1D78DADA7B6B}" type="pres">
      <dgm:prSet presAssocID="{81867558-C1A4-4193-A5AC-E9EDC2989CF5}" presName="bgRect" presStyleLbl="node1" presStyleIdx="1" presStyleCnt="4"/>
      <dgm:spPr/>
    </dgm:pt>
    <dgm:pt modelId="{0F3FD56B-7323-4C18-9B42-32D1D293C8D7}" type="pres">
      <dgm:prSet presAssocID="{81867558-C1A4-4193-A5AC-E9EDC2989CF5}" presName="parentNode" presStyleLbl="node1" presStyleIdx="1" presStyleCnt="4">
        <dgm:presLayoutVars>
          <dgm:chMax val="0"/>
          <dgm:bulletEnabled val="1"/>
        </dgm:presLayoutVars>
      </dgm:prSet>
      <dgm:spPr/>
    </dgm:pt>
    <dgm:pt modelId="{8217FADC-0168-4C2C-9BA4-5E2A967DD336}" type="pres">
      <dgm:prSet presAssocID="{81867558-C1A4-4193-A5AC-E9EDC2989CF5}" presName="childNode" presStyleLbl="node1" presStyleIdx="1" presStyleCnt="4">
        <dgm:presLayoutVars>
          <dgm:bulletEnabled val="1"/>
        </dgm:presLayoutVars>
      </dgm:prSet>
      <dgm:spPr/>
    </dgm:pt>
    <dgm:pt modelId="{06C5A7FB-B664-4F41-9FED-00A04590DE99}" type="pres">
      <dgm:prSet presAssocID="{E9D17A54-E7A2-4E39-ABAC-0F1FF68E368A}" presName="hSp" presStyleCnt="0"/>
      <dgm:spPr/>
    </dgm:pt>
    <dgm:pt modelId="{61BB3FFA-253B-46AE-AFC9-0ED432E2D145}" type="pres">
      <dgm:prSet presAssocID="{E9D17A54-E7A2-4E39-ABAC-0F1FF68E368A}" presName="vProcSp" presStyleCnt="0"/>
      <dgm:spPr/>
    </dgm:pt>
    <dgm:pt modelId="{82B342F1-CB19-437B-AC1C-C14BE2D06CA5}" type="pres">
      <dgm:prSet presAssocID="{E9D17A54-E7A2-4E39-ABAC-0F1FF68E368A}" presName="vSp1" presStyleCnt="0"/>
      <dgm:spPr/>
    </dgm:pt>
    <dgm:pt modelId="{742854A4-8921-494E-BB1B-A92A6D395CF7}" type="pres">
      <dgm:prSet presAssocID="{E9D17A54-E7A2-4E39-ABAC-0F1FF68E368A}" presName="simulatedConn" presStyleLbl="solidFgAcc1" presStyleIdx="1" presStyleCnt="3"/>
      <dgm:spPr/>
    </dgm:pt>
    <dgm:pt modelId="{75F43AB8-C890-433A-BC1B-53F307A385C2}" type="pres">
      <dgm:prSet presAssocID="{E9D17A54-E7A2-4E39-ABAC-0F1FF68E368A}" presName="vSp2" presStyleCnt="0"/>
      <dgm:spPr/>
    </dgm:pt>
    <dgm:pt modelId="{CD7F8540-DCAA-4F86-B873-ADC7DE9135A9}" type="pres">
      <dgm:prSet presAssocID="{E9D17A54-E7A2-4E39-ABAC-0F1FF68E368A}" presName="sibTrans" presStyleCnt="0"/>
      <dgm:spPr/>
    </dgm:pt>
    <dgm:pt modelId="{95974021-A19A-4A32-9D88-844A60727FB1}" type="pres">
      <dgm:prSet presAssocID="{18462AF1-701E-40E1-9973-C25B70781C29}" presName="compositeNode" presStyleCnt="0">
        <dgm:presLayoutVars>
          <dgm:bulletEnabled val="1"/>
        </dgm:presLayoutVars>
      </dgm:prSet>
      <dgm:spPr/>
    </dgm:pt>
    <dgm:pt modelId="{7355624B-AE06-4221-8E46-A6D761327E44}" type="pres">
      <dgm:prSet presAssocID="{18462AF1-701E-40E1-9973-C25B70781C29}" presName="bgRect" presStyleLbl="node1" presStyleIdx="2" presStyleCnt="4"/>
      <dgm:spPr/>
    </dgm:pt>
    <dgm:pt modelId="{AAD978AB-DC83-48DC-80AC-0F2DB9F7EE7E}" type="pres">
      <dgm:prSet presAssocID="{18462AF1-701E-40E1-9973-C25B70781C29}" presName="parentNode" presStyleLbl="node1" presStyleIdx="2" presStyleCnt="4">
        <dgm:presLayoutVars>
          <dgm:chMax val="0"/>
          <dgm:bulletEnabled val="1"/>
        </dgm:presLayoutVars>
      </dgm:prSet>
      <dgm:spPr/>
    </dgm:pt>
    <dgm:pt modelId="{A7C5069E-9564-440D-B005-B49E62644ED1}" type="pres">
      <dgm:prSet presAssocID="{18462AF1-701E-40E1-9973-C25B70781C29}" presName="childNode" presStyleLbl="node1" presStyleIdx="2" presStyleCnt="4">
        <dgm:presLayoutVars>
          <dgm:bulletEnabled val="1"/>
        </dgm:presLayoutVars>
      </dgm:prSet>
      <dgm:spPr/>
    </dgm:pt>
    <dgm:pt modelId="{6E0FC03B-2221-42B5-999C-0A18D60A9E9B}" type="pres">
      <dgm:prSet presAssocID="{AED053A1-B329-4981-8C5D-7BB86D06AECD}" presName="hSp" presStyleCnt="0"/>
      <dgm:spPr/>
    </dgm:pt>
    <dgm:pt modelId="{F9945DFC-E737-41F2-A115-DFFB41F8963A}" type="pres">
      <dgm:prSet presAssocID="{AED053A1-B329-4981-8C5D-7BB86D06AECD}" presName="vProcSp" presStyleCnt="0"/>
      <dgm:spPr/>
    </dgm:pt>
    <dgm:pt modelId="{02BE0863-321C-445F-A8BD-6FD6FA1D2E6C}" type="pres">
      <dgm:prSet presAssocID="{AED053A1-B329-4981-8C5D-7BB86D06AECD}" presName="vSp1" presStyleCnt="0"/>
      <dgm:spPr/>
    </dgm:pt>
    <dgm:pt modelId="{561D0C71-1A51-4F39-9FC7-6395AA706DB5}" type="pres">
      <dgm:prSet presAssocID="{AED053A1-B329-4981-8C5D-7BB86D06AECD}" presName="simulatedConn" presStyleLbl="solidFgAcc1" presStyleIdx="2" presStyleCnt="3"/>
      <dgm:spPr/>
    </dgm:pt>
    <dgm:pt modelId="{56F715CB-DD97-4439-860E-786BA033C2A3}" type="pres">
      <dgm:prSet presAssocID="{AED053A1-B329-4981-8C5D-7BB86D06AECD}" presName="vSp2" presStyleCnt="0"/>
      <dgm:spPr/>
    </dgm:pt>
    <dgm:pt modelId="{ACE4E416-46F9-443C-AB8D-71D53CDFEB95}" type="pres">
      <dgm:prSet presAssocID="{AED053A1-B329-4981-8C5D-7BB86D06AECD}" presName="sibTrans" presStyleCnt="0"/>
      <dgm:spPr/>
    </dgm:pt>
    <dgm:pt modelId="{80DBDA07-2AAB-4211-8860-615AEA4155FA}" type="pres">
      <dgm:prSet presAssocID="{0BE029BD-0151-4E1B-ABFD-5BF979261630}" presName="compositeNode" presStyleCnt="0">
        <dgm:presLayoutVars>
          <dgm:bulletEnabled val="1"/>
        </dgm:presLayoutVars>
      </dgm:prSet>
      <dgm:spPr/>
    </dgm:pt>
    <dgm:pt modelId="{583F0ED3-6345-4B41-B795-FCFFBC46A7C8}" type="pres">
      <dgm:prSet presAssocID="{0BE029BD-0151-4E1B-ABFD-5BF979261630}" presName="bgRect" presStyleLbl="node1" presStyleIdx="3" presStyleCnt="4"/>
      <dgm:spPr/>
    </dgm:pt>
    <dgm:pt modelId="{173D0820-3929-490C-896C-DE789CAE283F}" type="pres">
      <dgm:prSet presAssocID="{0BE029BD-0151-4E1B-ABFD-5BF979261630}" presName="parentNode" presStyleLbl="node1" presStyleIdx="3" presStyleCnt="4">
        <dgm:presLayoutVars>
          <dgm:chMax val="0"/>
          <dgm:bulletEnabled val="1"/>
        </dgm:presLayoutVars>
      </dgm:prSet>
      <dgm:spPr/>
    </dgm:pt>
    <dgm:pt modelId="{4219D53C-42F3-478D-BBF1-219E6FC6C018}" type="pres">
      <dgm:prSet presAssocID="{0BE029BD-0151-4E1B-ABFD-5BF979261630}" presName="childNode" presStyleLbl="node1" presStyleIdx="3" presStyleCnt="4">
        <dgm:presLayoutVars>
          <dgm:bulletEnabled val="1"/>
        </dgm:presLayoutVars>
      </dgm:prSet>
      <dgm:spPr/>
    </dgm:pt>
  </dgm:ptLst>
  <dgm:cxnLst>
    <dgm:cxn modelId="{F2DAA803-456A-4F92-A1D8-DEA9B7A4F681}" type="presOf" srcId="{81867558-C1A4-4193-A5AC-E9EDC2989CF5}" destId="{86257E2F-92C5-41F1-BC1C-1D78DADA7B6B}" srcOrd="0" destOrd="0" presId="urn:microsoft.com/office/officeart/2005/8/layout/hProcess7"/>
    <dgm:cxn modelId="{432D1C17-59B0-4E02-9EEC-DF5123A5E5E6}" srcId="{0BE029BD-0151-4E1B-ABFD-5BF979261630}" destId="{2D640D46-D79B-4604-943D-B83562A9438C}" srcOrd="0" destOrd="0" parTransId="{C8381A43-D636-49FA-B555-66132836E21C}" sibTransId="{ECDA6230-A166-4C99-9B28-D3E4CFD57BF7}"/>
    <dgm:cxn modelId="{D5A1B91C-E12A-41F2-84B2-BB6D330045B4}" srcId="{70DF6C40-D31F-4903-A4C8-2F10A4E7EA7E}" destId="{18462AF1-701E-40E1-9973-C25B70781C29}" srcOrd="2" destOrd="0" parTransId="{559AE2AD-008E-423D-B2A3-58DBDB6DB46B}" sibTransId="{AED053A1-B329-4981-8C5D-7BB86D06AECD}"/>
    <dgm:cxn modelId="{E58F4638-C94E-44BD-B1F8-5162209D359B}" type="presOf" srcId="{1830131C-3CF3-442E-88DD-ED2503702706}" destId="{8217FADC-0168-4C2C-9BA4-5E2A967DD336}" srcOrd="0" destOrd="0" presId="urn:microsoft.com/office/officeart/2005/8/layout/hProcess7"/>
    <dgm:cxn modelId="{DA148A3A-CC55-44A2-8E7B-6FC604D95F32}" srcId="{70DF6C40-D31F-4903-A4C8-2F10A4E7EA7E}" destId="{0BE029BD-0151-4E1B-ABFD-5BF979261630}" srcOrd="3" destOrd="0" parTransId="{5190ADB0-A497-402F-B7B3-ED0F1FD929B5}" sibTransId="{BED762F8-6FCB-4B97-93D2-58B817924973}"/>
    <dgm:cxn modelId="{92160F61-10F5-45AA-9841-4CCC2352C785}" type="presOf" srcId="{F0E0464F-2580-46D3-B636-70AC5F131D3E}" destId="{6A3278BB-3E0B-4D80-96BE-167A159C9612}" srcOrd="0" destOrd="0" presId="urn:microsoft.com/office/officeart/2005/8/layout/hProcess7"/>
    <dgm:cxn modelId="{17B03A4A-163A-4A94-8CDB-FB103FC78BEC}" srcId="{70DF6C40-D31F-4903-A4C8-2F10A4E7EA7E}" destId="{F0E0464F-2580-46D3-B636-70AC5F131D3E}" srcOrd="0" destOrd="0" parTransId="{C170A432-50A7-4435-A2A3-FF3667533E35}" sibTransId="{C2A6B2DA-486D-4DBE-925B-A86F0CF82A8A}"/>
    <dgm:cxn modelId="{0CC1D74B-622F-4FDD-9335-06E5D8E37E87}" type="presOf" srcId="{70DF6C40-D31F-4903-A4C8-2F10A4E7EA7E}" destId="{0B8E88F3-3DC6-4E1B-BAFD-C34B3FE2B011}" srcOrd="0" destOrd="0" presId="urn:microsoft.com/office/officeart/2005/8/layout/hProcess7"/>
    <dgm:cxn modelId="{F0592873-5B4A-4074-AAE9-ED598C24C50C}" type="presOf" srcId="{81867558-C1A4-4193-A5AC-E9EDC2989CF5}" destId="{0F3FD56B-7323-4C18-9B42-32D1D293C8D7}" srcOrd="1" destOrd="0" presId="urn:microsoft.com/office/officeart/2005/8/layout/hProcess7"/>
    <dgm:cxn modelId="{66BF4C7F-17D8-4E5E-AB65-BE58BEA6D480}" type="presOf" srcId="{2D640D46-D79B-4604-943D-B83562A9438C}" destId="{4219D53C-42F3-478D-BBF1-219E6FC6C018}" srcOrd="0" destOrd="0" presId="urn:microsoft.com/office/officeart/2005/8/layout/hProcess7"/>
    <dgm:cxn modelId="{2785A58B-8DA2-419B-93A8-9ABC244C802E}" type="presOf" srcId="{DB2569C9-C46C-4A97-9BF4-0A6D03D7D52B}" destId="{A98635EE-4728-4F40-B8F9-B09915846ABE}" srcOrd="0" destOrd="0" presId="urn:microsoft.com/office/officeart/2005/8/layout/hProcess7"/>
    <dgm:cxn modelId="{D30BF48C-9CC9-4131-901B-6C98A27C49BE}" srcId="{81867558-C1A4-4193-A5AC-E9EDC2989CF5}" destId="{1830131C-3CF3-442E-88DD-ED2503702706}" srcOrd="0" destOrd="0" parTransId="{AFF70F76-D30E-474B-9963-5BA33E571E40}" sibTransId="{0CA32CF5-542D-47D5-9859-F48156316F43}"/>
    <dgm:cxn modelId="{BD084BA3-9539-4437-8C18-34D3322A56F8}" type="presOf" srcId="{69613AE1-BE03-4123-B199-5CEF16F2D9F8}" destId="{A7C5069E-9564-440D-B005-B49E62644ED1}" srcOrd="0" destOrd="0" presId="urn:microsoft.com/office/officeart/2005/8/layout/hProcess7"/>
    <dgm:cxn modelId="{0E4DE9A9-1D5D-4705-B4E2-EBC9CBC946FB}" srcId="{18462AF1-701E-40E1-9973-C25B70781C29}" destId="{69613AE1-BE03-4123-B199-5CEF16F2D9F8}" srcOrd="0" destOrd="0" parTransId="{BA4B9599-F22B-4E2A-9DFD-EE1D2DC9E733}" sibTransId="{10CE625D-7C3D-4163-83C1-070AA16AC6FD}"/>
    <dgm:cxn modelId="{41E0ACB0-0BDA-4FA2-83F2-D6B64315BB70}" type="presOf" srcId="{18462AF1-701E-40E1-9973-C25B70781C29}" destId="{7355624B-AE06-4221-8E46-A6D761327E44}" srcOrd="0" destOrd="0" presId="urn:microsoft.com/office/officeart/2005/8/layout/hProcess7"/>
    <dgm:cxn modelId="{25A272D0-EFFC-44E8-9884-A07D3FA28799}" type="presOf" srcId="{0BE029BD-0151-4E1B-ABFD-5BF979261630}" destId="{173D0820-3929-490C-896C-DE789CAE283F}" srcOrd="1" destOrd="0" presId="urn:microsoft.com/office/officeart/2005/8/layout/hProcess7"/>
    <dgm:cxn modelId="{5A6B82D6-8BE1-46C5-A693-1B89E4DFE23C}" srcId="{F0E0464F-2580-46D3-B636-70AC5F131D3E}" destId="{DB2569C9-C46C-4A97-9BF4-0A6D03D7D52B}" srcOrd="0" destOrd="0" parTransId="{0FF0F1C5-63D5-44CF-A9F7-D9E89F6611F1}" sibTransId="{7E8AE0CC-AE8E-4C96-904D-1560251AFCE7}"/>
    <dgm:cxn modelId="{EAA188E9-A9DE-40F1-9E6E-325F14A9A612}" type="presOf" srcId="{18462AF1-701E-40E1-9973-C25B70781C29}" destId="{AAD978AB-DC83-48DC-80AC-0F2DB9F7EE7E}" srcOrd="1" destOrd="0" presId="urn:microsoft.com/office/officeart/2005/8/layout/hProcess7"/>
    <dgm:cxn modelId="{9D8D4AF5-6D6B-4EE4-892E-DDEA60631749}" srcId="{70DF6C40-D31F-4903-A4C8-2F10A4E7EA7E}" destId="{81867558-C1A4-4193-A5AC-E9EDC2989CF5}" srcOrd="1" destOrd="0" parTransId="{2BD255F6-6D6B-4587-8F76-E41DA4E24484}" sibTransId="{E9D17A54-E7A2-4E39-ABAC-0F1FF68E368A}"/>
    <dgm:cxn modelId="{6D8F91F5-9CED-4BAE-ABE2-8A3C7CAACACF}" type="presOf" srcId="{F0E0464F-2580-46D3-B636-70AC5F131D3E}" destId="{5761CB6D-31D2-499A-A7E3-6897BC25089C}" srcOrd="1" destOrd="0" presId="urn:microsoft.com/office/officeart/2005/8/layout/hProcess7"/>
    <dgm:cxn modelId="{76484EF6-0762-4A6E-9F01-DFE9F2AC81AF}" type="presOf" srcId="{0BE029BD-0151-4E1B-ABFD-5BF979261630}" destId="{583F0ED3-6345-4B41-B795-FCFFBC46A7C8}" srcOrd="0" destOrd="0" presId="urn:microsoft.com/office/officeart/2005/8/layout/hProcess7"/>
    <dgm:cxn modelId="{DC420CF7-1A75-484C-87DE-F926101B773F}" type="presParOf" srcId="{0B8E88F3-3DC6-4E1B-BAFD-C34B3FE2B011}" destId="{9B987575-BF7D-4B47-874D-03A91B1CE41A}" srcOrd="0" destOrd="0" presId="urn:microsoft.com/office/officeart/2005/8/layout/hProcess7"/>
    <dgm:cxn modelId="{B039FA43-38AC-4471-809C-D1DC06666C12}" type="presParOf" srcId="{9B987575-BF7D-4B47-874D-03A91B1CE41A}" destId="{6A3278BB-3E0B-4D80-96BE-167A159C9612}" srcOrd="0" destOrd="0" presId="urn:microsoft.com/office/officeart/2005/8/layout/hProcess7"/>
    <dgm:cxn modelId="{40B056C2-3AA6-49C1-B6E6-2DEFFE4A8FE0}" type="presParOf" srcId="{9B987575-BF7D-4B47-874D-03A91B1CE41A}" destId="{5761CB6D-31D2-499A-A7E3-6897BC25089C}" srcOrd="1" destOrd="0" presId="urn:microsoft.com/office/officeart/2005/8/layout/hProcess7"/>
    <dgm:cxn modelId="{B2274EC9-A2C4-4A45-8FD6-5FB34E49B8D4}" type="presParOf" srcId="{9B987575-BF7D-4B47-874D-03A91B1CE41A}" destId="{A98635EE-4728-4F40-B8F9-B09915846ABE}" srcOrd="2" destOrd="0" presId="urn:microsoft.com/office/officeart/2005/8/layout/hProcess7"/>
    <dgm:cxn modelId="{7F9F8D26-2174-491D-B376-5D257E003EB3}" type="presParOf" srcId="{0B8E88F3-3DC6-4E1B-BAFD-C34B3FE2B011}" destId="{930B030A-D519-4824-B7C1-52568588110A}" srcOrd="1" destOrd="0" presId="urn:microsoft.com/office/officeart/2005/8/layout/hProcess7"/>
    <dgm:cxn modelId="{F2F27B7B-49CD-4880-8ABA-75DACA11D11B}" type="presParOf" srcId="{0B8E88F3-3DC6-4E1B-BAFD-C34B3FE2B011}" destId="{655A56D0-E955-4D5F-9320-B2689E495FEC}" srcOrd="2" destOrd="0" presId="urn:microsoft.com/office/officeart/2005/8/layout/hProcess7"/>
    <dgm:cxn modelId="{D74FDDD3-BB0D-4995-B1D4-3B7710E9C642}" type="presParOf" srcId="{655A56D0-E955-4D5F-9320-B2689E495FEC}" destId="{0045D471-B71E-42CF-BC6A-CFB5FE8B6C2C}" srcOrd="0" destOrd="0" presId="urn:microsoft.com/office/officeart/2005/8/layout/hProcess7"/>
    <dgm:cxn modelId="{F838A0A7-582B-45D6-A80E-6B4C1B2B072F}" type="presParOf" srcId="{655A56D0-E955-4D5F-9320-B2689E495FEC}" destId="{C1E4D7B1-773D-49B3-B4A4-5DDA74C44A6D}" srcOrd="1" destOrd="0" presId="urn:microsoft.com/office/officeart/2005/8/layout/hProcess7"/>
    <dgm:cxn modelId="{26A31955-B87A-44EF-9C9E-71E2F7634B7D}" type="presParOf" srcId="{655A56D0-E955-4D5F-9320-B2689E495FEC}" destId="{9C3F84E6-6628-4DCD-BF69-B34973BB74FD}" srcOrd="2" destOrd="0" presId="urn:microsoft.com/office/officeart/2005/8/layout/hProcess7"/>
    <dgm:cxn modelId="{6B952E6B-01C9-4C39-9D24-1B2220F37D43}" type="presParOf" srcId="{0B8E88F3-3DC6-4E1B-BAFD-C34B3FE2B011}" destId="{B202C766-A84E-4FD5-9034-146CB4D4FF1D}" srcOrd="3" destOrd="0" presId="urn:microsoft.com/office/officeart/2005/8/layout/hProcess7"/>
    <dgm:cxn modelId="{523EB030-E3C8-4088-836F-DA92AE2DC1EB}" type="presParOf" srcId="{0B8E88F3-3DC6-4E1B-BAFD-C34B3FE2B011}" destId="{1E506621-E906-4AE9-8EC0-C3DC9F3E1224}" srcOrd="4" destOrd="0" presId="urn:microsoft.com/office/officeart/2005/8/layout/hProcess7"/>
    <dgm:cxn modelId="{ED1917C3-F09E-4691-B09B-9E99012EF577}" type="presParOf" srcId="{1E506621-E906-4AE9-8EC0-C3DC9F3E1224}" destId="{86257E2F-92C5-41F1-BC1C-1D78DADA7B6B}" srcOrd="0" destOrd="0" presId="urn:microsoft.com/office/officeart/2005/8/layout/hProcess7"/>
    <dgm:cxn modelId="{2014FD0B-2A95-4628-9423-3E928B26B026}" type="presParOf" srcId="{1E506621-E906-4AE9-8EC0-C3DC9F3E1224}" destId="{0F3FD56B-7323-4C18-9B42-32D1D293C8D7}" srcOrd="1" destOrd="0" presId="urn:microsoft.com/office/officeart/2005/8/layout/hProcess7"/>
    <dgm:cxn modelId="{4348FAAF-6199-406C-988A-42358AEAC2CE}" type="presParOf" srcId="{1E506621-E906-4AE9-8EC0-C3DC9F3E1224}" destId="{8217FADC-0168-4C2C-9BA4-5E2A967DD336}" srcOrd="2" destOrd="0" presId="urn:microsoft.com/office/officeart/2005/8/layout/hProcess7"/>
    <dgm:cxn modelId="{EE701A77-196F-4FDC-B302-D95D359DFF91}" type="presParOf" srcId="{0B8E88F3-3DC6-4E1B-BAFD-C34B3FE2B011}" destId="{06C5A7FB-B664-4F41-9FED-00A04590DE99}" srcOrd="5" destOrd="0" presId="urn:microsoft.com/office/officeart/2005/8/layout/hProcess7"/>
    <dgm:cxn modelId="{3FAA56C0-CEB5-4EB6-917F-FE6116778E77}" type="presParOf" srcId="{0B8E88F3-3DC6-4E1B-BAFD-C34B3FE2B011}" destId="{61BB3FFA-253B-46AE-AFC9-0ED432E2D145}" srcOrd="6" destOrd="0" presId="urn:microsoft.com/office/officeart/2005/8/layout/hProcess7"/>
    <dgm:cxn modelId="{1FB967BF-F7C2-475D-868B-2EFD1BF9A054}" type="presParOf" srcId="{61BB3FFA-253B-46AE-AFC9-0ED432E2D145}" destId="{82B342F1-CB19-437B-AC1C-C14BE2D06CA5}" srcOrd="0" destOrd="0" presId="urn:microsoft.com/office/officeart/2005/8/layout/hProcess7"/>
    <dgm:cxn modelId="{0D56DBE4-CC17-4026-9BF0-760E191B80A6}" type="presParOf" srcId="{61BB3FFA-253B-46AE-AFC9-0ED432E2D145}" destId="{742854A4-8921-494E-BB1B-A92A6D395CF7}" srcOrd="1" destOrd="0" presId="urn:microsoft.com/office/officeart/2005/8/layout/hProcess7"/>
    <dgm:cxn modelId="{03A209BB-9351-404C-94CB-C571EBEEFE49}" type="presParOf" srcId="{61BB3FFA-253B-46AE-AFC9-0ED432E2D145}" destId="{75F43AB8-C890-433A-BC1B-53F307A385C2}" srcOrd="2" destOrd="0" presId="urn:microsoft.com/office/officeart/2005/8/layout/hProcess7"/>
    <dgm:cxn modelId="{6E2EBFBD-5FAE-4D97-A403-02814DE1AA95}" type="presParOf" srcId="{0B8E88F3-3DC6-4E1B-BAFD-C34B3FE2B011}" destId="{CD7F8540-DCAA-4F86-B873-ADC7DE9135A9}" srcOrd="7" destOrd="0" presId="urn:microsoft.com/office/officeart/2005/8/layout/hProcess7"/>
    <dgm:cxn modelId="{EE91F938-47AE-43CB-8871-024D310993AB}" type="presParOf" srcId="{0B8E88F3-3DC6-4E1B-BAFD-C34B3FE2B011}" destId="{95974021-A19A-4A32-9D88-844A60727FB1}" srcOrd="8" destOrd="0" presId="urn:microsoft.com/office/officeart/2005/8/layout/hProcess7"/>
    <dgm:cxn modelId="{C0CF2AC6-3D08-4E59-9751-64289DDF7E71}" type="presParOf" srcId="{95974021-A19A-4A32-9D88-844A60727FB1}" destId="{7355624B-AE06-4221-8E46-A6D761327E44}" srcOrd="0" destOrd="0" presId="urn:microsoft.com/office/officeart/2005/8/layout/hProcess7"/>
    <dgm:cxn modelId="{FF26B928-7ED9-42C5-9CB6-432031173073}" type="presParOf" srcId="{95974021-A19A-4A32-9D88-844A60727FB1}" destId="{AAD978AB-DC83-48DC-80AC-0F2DB9F7EE7E}" srcOrd="1" destOrd="0" presId="urn:microsoft.com/office/officeart/2005/8/layout/hProcess7"/>
    <dgm:cxn modelId="{E9CBB3B0-2112-43DE-8092-FF9A7B5571D9}" type="presParOf" srcId="{95974021-A19A-4A32-9D88-844A60727FB1}" destId="{A7C5069E-9564-440D-B005-B49E62644ED1}" srcOrd="2" destOrd="0" presId="urn:microsoft.com/office/officeart/2005/8/layout/hProcess7"/>
    <dgm:cxn modelId="{DF645A26-E20B-4621-A22C-A9F149A84A1F}" type="presParOf" srcId="{0B8E88F3-3DC6-4E1B-BAFD-C34B3FE2B011}" destId="{6E0FC03B-2221-42B5-999C-0A18D60A9E9B}" srcOrd="9" destOrd="0" presId="urn:microsoft.com/office/officeart/2005/8/layout/hProcess7"/>
    <dgm:cxn modelId="{8AE384D7-A388-4B01-B9F5-46C0F891687B}" type="presParOf" srcId="{0B8E88F3-3DC6-4E1B-BAFD-C34B3FE2B011}" destId="{F9945DFC-E737-41F2-A115-DFFB41F8963A}" srcOrd="10" destOrd="0" presId="urn:microsoft.com/office/officeart/2005/8/layout/hProcess7"/>
    <dgm:cxn modelId="{82ACC353-72EA-40DD-A33C-4E913AB7E79C}" type="presParOf" srcId="{F9945DFC-E737-41F2-A115-DFFB41F8963A}" destId="{02BE0863-321C-445F-A8BD-6FD6FA1D2E6C}" srcOrd="0" destOrd="0" presId="urn:microsoft.com/office/officeart/2005/8/layout/hProcess7"/>
    <dgm:cxn modelId="{EC1C0493-62D9-4C4E-BB2B-8A65FC91ACF1}" type="presParOf" srcId="{F9945DFC-E737-41F2-A115-DFFB41F8963A}" destId="{561D0C71-1A51-4F39-9FC7-6395AA706DB5}" srcOrd="1" destOrd="0" presId="urn:microsoft.com/office/officeart/2005/8/layout/hProcess7"/>
    <dgm:cxn modelId="{01A5615C-8A02-41D8-ACCB-4D03AB0C2149}" type="presParOf" srcId="{F9945DFC-E737-41F2-A115-DFFB41F8963A}" destId="{56F715CB-DD97-4439-860E-786BA033C2A3}" srcOrd="2" destOrd="0" presId="urn:microsoft.com/office/officeart/2005/8/layout/hProcess7"/>
    <dgm:cxn modelId="{56343979-0719-4BF5-AFB7-D650AD700DF9}" type="presParOf" srcId="{0B8E88F3-3DC6-4E1B-BAFD-C34B3FE2B011}" destId="{ACE4E416-46F9-443C-AB8D-71D53CDFEB95}" srcOrd="11" destOrd="0" presId="urn:microsoft.com/office/officeart/2005/8/layout/hProcess7"/>
    <dgm:cxn modelId="{CB2E00F1-9FF3-441B-B63E-FD5EF0737A5F}" type="presParOf" srcId="{0B8E88F3-3DC6-4E1B-BAFD-C34B3FE2B011}" destId="{80DBDA07-2AAB-4211-8860-615AEA4155FA}" srcOrd="12" destOrd="0" presId="urn:microsoft.com/office/officeart/2005/8/layout/hProcess7"/>
    <dgm:cxn modelId="{F6951959-4C53-4DAF-BEC6-A9CCA59FC31F}" type="presParOf" srcId="{80DBDA07-2AAB-4211-8860-615AEA4155FA}" destId="{583F0ED3-6345-4B41-B795-FCFFBC46A7C8}" srcOrd="0" destOrd="0" presId="urn:microsoft.com/office/officeart/2005/8/layout/hProcess7"/>
    <dgm:cxn modelId="{EAE549E0-EE48-4295-96C2-47CD3D28A6C4}" type="presParOf" srcId="{80DBDA07-2AAB-4211-8860-615AEA4155FA}" destId="{173D0820-3929-490C-896C-DE789CAE283F}" srcOrd="1" destOrd="0" presId="urn:microsoft.com/office/officeart/2005/8/layout/hProcess7"/>
    <dgm:cxn modelId="{4A9877FF-216C-4FBF-A958-65E5E37CF1CB}" type="presParOf" srcId="{80DBDA07-2AAB-4211-8860-615AEA4155FA}" destId="{4219D53C-42F3-478D-BBF1-219E6FC6C018}"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0DF6C40-D31F-4903-A4C8-2F10A4E7EA7E}" type="doc">
      <dgm:prSet loTypeId="urn:microsoft.com/office/officeart/2005/8/layout/hProcess7" loCatId="process" qsTypeId="urn:microsoft.com/office/officeart/2005/8/quickstyle/simple1#36" qsCatId="simple" csTypeId="urn:microsoft.com/office/officeart/2005/8/colors/accent0_3#4" csCatId="mainScheme" phldr="1"/>
      <dgm:spPr/>
      <dgm:t>
        <a:bodyPr/>
        <a:lstStyle/>
        <a:p>
          <a:endParaRPr lang="en-US"/>
        </a:p>
      </dgm:t>
    </dgm:pt>
    <dgm:pt modelId="{F0E0464F-2580-46D3-B636-70AC5F131D3E}">
      <dgm:prSet phldrT="[Text]" phldr="0"/>
      <dgm:spPr>
        <a:solidFill>
          <a:schemeClr val="accent1">
            <a:lumMod val="75000"/>
          </a:schemeClr>
        </a:solidFill>
        <a:ln>
          <a:solidFill>
            <a:schemeClr val="accent1">
              <a:lumMod val="40000"/>
              <a:lumOff val="60000"/>
            </a:schemeClr>
          </a:solidFill>
        </a:ln>
      </dgm:spPr>
      <dgm:t>
        <a:bodyPr/>
        <a:lstStyle/>
        <a:p>
          <a:r>
            <a:rPr lang="en-US">
              <a:latin typeface="Calibri"/>
            </a:rPr>
            <a:t>XCL</a:t>
          </a:r>
          <a:endParaRPr lang="en-US"/>
        </a:p>
      </dgm:t>
    </dgm:pt>
    <dgm:pt modelId="{C170A432-50A7-4435-A2A3-FF3667533E35}" type="parTrans" cxnId="{17B03A4A-163A-4A94-8CDB-FB103FC78BEC}">
      <dgm:prSet/>
      <dgm:spPr/>
      <dgm:t>
        <a:bodyPr/>
        <a:lstStyle/>
        <a:p>
          <a:endParaRPr lang="en-US"/>
        </a:p>
      </dgm:t>
    </dgm:pt>
    <dgm:pt modelId="{C2A6B2DA-486D-4DBE-925B-A86F0CF82A8A}" type="sibTrans" cxnId="{17B03A4A-163A-4A94-8CDB-FB103FC78BEC}">
      <dgm:prSet/>
      <dgm:spPr/>
      <dgm:t>
        <a:bodyPr/>
        <a:lstStyle/>
        <a:p>
          <a:endParaRPr lang="en-US"/>
        </a:p>
      </dgm:t>
    </dgm:pt>
    <dgm:pt modelId="{DB2569C9-C46C-4A97-9BF4-0A6D03D7D52B}">
      <dgm:prSet phldrT="[Text]" phldr="0" custT="1"/>
      <dgm:spPr/>
      <dgm:t>
        <a:bodyPr/>
        <a:lstStyle/>
        <a:p>
          <a:pPr rtl="0"/>
          <a:r>
            <a:rPr lang="en-US" sz="2400" dirty="0">
              <a:latin typeface="Calibri"/>
            </a:rPr>
            <a:t>Track interactions from 12 different Learning Links</a:t>
          </a:r>
          <a:endParaRPr lang="en-US" sz="2400" dirty="0"/>
        </a:p>
      </dgm:t>
    </dgm:pt>
    <dgm:pt modelId="{0FF0F1C5-63D5-44CF-A9F7-D9E89F6611F1}" type="parTrans" cxnId="{5A6B82D6-8BE1-46C5-A693-1B89E4DFE23C}">
      <dgm:prSet/>
      <dgm:spPr/>
      <dgm:t>
        <a:bodyPr/>
        <a:lstStyle/>
        <a:p>
          <a:endParaRPr lang="en-US"/>
        </a:p>
      </dgm:t>
    </dgm:pt>
    <dgm:pt modelId="{7E8AE0CC-AE8E-4C96-904D-1560251AFCE7}" type="sibTrans" cxnId="{5A6B82D6-8BE1-46C5-A693-1B89E4DFE23C}">
      <dgm:prSet/>
      <dgm:spPr/>
      <dgm:t>
        <a:bodyPr/>
        <a:lstStyle/>
        <a:p>
          <a:endParaRPr lang="en-US"/>
        </a:p>
      </dgm:t>
    </dgm:pt>
    <dgm:pt modelId="{81867558-C1A4-4193-A5AC-E9EDC2989CF5}">
      <dgm:prSet phldrT="[Text]" phldr="0"/>
      <dgm:spPr>
        <a:solidFill>
          <a:schemeClr val="accent1">
            <a:lumMod val="75000"/>
          </a:schemeClr>
        </a:solidFill>
        <a:ln>
          <a:solidFill>
            <a:schemeClr val="accent1">
              <a:lumMod val="40000"/>
              <a:lumOff val="60000"/>
            </a:schemeClr>
          </a:solidFill>
        </a:ln>
      </dgm:spPr>
      <dgm:t>
        <a:bodyPr/>
        <a:lstStyle/>
        <a:p>
          <a:pPr rtl="0"/>
          <a:r>
            <a:rPr lang="en-US">
              <a:latin typeface="Calibri"/>
            </a:rPr>
            <a:t>XCL </a:t>
          </a:r>
        </a:p>
      </dgm:t>
    </dgm:pt>
    <dgm:pt modelId="{2BD255F6-6D6B-4587-8F76-E41DA4E24484}" type="parTrans" cxnId="{9D8D4AF5-6D6B-4EE4-892E-DDEA60631749}">
      <dgm:prSet/>
      <dgm:spPr/>
      <dgm:t>
        <a:bodyPr/>
        <a:lstStyle/>
        <a:p>
          <a:endParaRPr lang="en-US"/>
        </a:p>
      </dgm:t>
    </dgm:pt>
    <dgm:pt modelId="{E9D17A54-E7A2-4E39-ABAC-0F1FF68E368A}" type="sibTrans" cxnId="{9D8D4AF5-6D6B-4EE4-892E-DDEA60631749}">
      <dgm:prSet/>
      <dgm:spPr/>
      <dgm:t>
        <a:bodyPr/>
        <a:lstStyle/>
        <a:p>
          <a:endParaRPr lang="en-US"/>
        </a:p>
      </dgm:t>
    </dgm:pt>
    <dgm:pt modelId="{18462AF1-701E-40E1-9973-C25B70781C29}">
      <dgm:prSet phldrT="[Text]" phldr="0"/>
      <dgm:spPr>
        <a:solidFill>
          <a:schemeClr val="accent1">
            <a:lumMod val="75000"/>
          </a:schemeClr>
        </a:solidFill>
        <a:ln>
          <a:solidFill>
            <a:schemeClr val="accent1">
              <a:lumMod val="40000"/>
              <a:lumOff val="60000"/>
            </a:schemeClr>
          </a:solidFill>
        </a:ln>
      </dgm:spPr>
      <dgm:t>
        <a:bodyPr/>
        <a:lstStyle/>
        <a:p>
          <a:r>
            <a:rPr lang="en-US" err="1">
              <a:latin typeface="Calibri"/>
            </a:rPr>
            <a:t>xACTION</a:t>
          </a:r>
          <a:endParaRPr lang="en-US"/>
        </a:p>
      </dgm:t>
    </dgm:pt>
    <dgm:pt modelId="{559AE2AD-008E-423D-B2A3-58DBDB6DB46B}" type="parTrans" cxnId="{D5A1B91C-E12A-41F2-84B2-BB6D330045B4}">
      <dgm:prSet/>
      <dgm:spPr/>
      <dgm:t>
        <a:bodyPr/>
        <a:lstStyle/>
        <a:p>
          <a:endParaRPr lang="en-US"/>
        </a:p>
      </dgm:t>
    </dgm:pt>
    <dgm:pt modelId="{AED053A1-B329-4981-8C5D-7BB86D06AECD}" type="sibTrans" cxnId="{D5A1B91C-E12A-41F2-84B2-BB6D330045B4}">
      <dgm:prSet/>
      <dgm:spPr/>
      <dgm:t>
        <a:bodyPr/>
        <a:lstStyle/>
        <a:p>
          <a:endParaRPr lang="en-US"/>
        </a:p>
      </dgm:t>
    </dgm:pt>
    <dgm:pt modelId="{69613AE1-BE03-4123-B199-5CEF16F2D9F8}">
      <dgm:prSet phldrT="[Text]" phldr="0" custT="1"/>
      <dgm:spPr/>
      <dgm:t>
        <a:bodyPr/>
        <a:lstStyle/>
        <a:p>
          <a:pPr rtl="0"/>
          <a:r>
            <a:rPr lang="en-US" sz="2400" dirty="0">
              <a:latin typeface="Calibri"/>
            </a:rPr>
            <a:t>Give credit in Competency Management System after all activities</a:t>
          </a:r>
          <a:endParaRPr lang="en-US" sz="2400" dirty="0"/>
        </a:p>
      </dgm:t>
    </dgm:pt>
    <dgm:pt modelId="{BA4B9599-F22B-4E2A-9DFD-EE1D2DC9E733}" type="parTrans" cxnId="{0E4DE9A9-1D5D-4705-B4E2-EBC9CBC946FB}">
      <dgm:prSet/>
      <dgm:spPr/>
      <dgm:t>
        <a:bodyPr/>
        <a:lstStyle/>
        <a:p>
          <a:endParaRPr lang="en-US"/>
        </a:p>
      </dgm:t>
    </dgm:pt>
    <dgm:pt modelId="{10CE625D-7C3D-4163-83C1-070AA16AC6FD}" type="sibTrans" cxnId="{0E4DE9A9-1D5D-4705-B4E2-EBC9CBC946FB}">
      <dgm:prSet/>
      <dgm:spPr/>
      <dgm:t>
        <a:bodyPr/>
        <a:lstStyle/>
        <a:p>
          <a:endParaRPr lang="en-US"/>
        </a:p>
      </dgm:t>
    </dgm:pt>
    <dgm:pt modelId="{1830131C-3CF3-442E-88DD-ED2503702706}">
      <dgm:prSet phldrT="[Text]" phldr="0" custT="1"/>
      <dgm:spPr/>
      <dgm:t>
        <a:bodyPr/>
        <a:lstStyle/>
        <a:p>
          <a:r>
            <a:rPr lang="en-US" sz="2400" dirty="0">
              <a:latin typeface="Calibri"/>
            </a:rPr>
            <a:t>Send xAPI “satisfied” and Passed statements for scores &gt;90</a:t>
          </a:r>
          <a:endParaRPr lang="en-US" sz="2400" dirty="0"/>
        </a:p>
      </dgm:t>
    </dgm:pt>
    <dgm:pt modelId="{AFF70F76-D30E-474B-9963-5BA33E571E40}" type="parTrans" cxnId="{D30BF48C-9CC9-4131-901B-6C98A27C49BE}">
      <dgm:prSet/>
      <dgm:spPr/>
      <dgm:t>
        <a:bodyPr/>
        <a:lstStyle/>
        <a:p>
          <a:endParaRPr lang="en-US"/>
        </a:p>
      </dgm:t>
    </dgm:pt>
    <dgm:pt modelId="{0CA32CF5-542D-47D5-9859-F48156316F43}" type="sibTrans" cxnId="{D30BF48C-9CC9-4131-901B-6C98A27C49BE}">
      <dgm:prSet/>
      <dgm:spPr/>
      <dgm:t>
        <a:bodyPr/>
        <a:lstStyle/>
        <a:p>
          <a:endParaRPr lang="en-US"/>
        </a:p>
      </dgm:t>
    </dgm:pt>
    <dgm:pt modelId="{2D640D46-D79B-4604-943D-B83562A9438C}">
      <dgm:prSet phldrT="[Text]" phldr="0" custT="1"/>
      <dgm:spPr/>
      <dgm:t>
        <a:bodyPr/>
        <a:lstStyle/>
        <a:p>
          <a:pPr rtl="0"/>
          <a:r>
            <a:rPr lang="en-US" sz="2400" dirty="0">
              <a:latin typeface="Calibri"/>
            </a:rPr>
            <a:t>Update Analytics Dashboard</a:t>
          </a:r>
        </a:p>
      </dgm:t>
    </dgm:pt>
    <dgm:pt modelId="{C8381A43-D636-49FA-B555-66132836E21C}" type="parTrans" cxnId="{432D1C17-59B0-4E02-9EEC-DF5123A5E5E6}">
      <dgm:prSet/>
      <dgm:spPr/>
      <dgm:t>
        <a:bodyPr/>
        <a:lstStyle/>
        <a:p>
          <a:endParaRPr lang="en-US"/>
        </a:p>
      </dgm:t>
    </dgm:pt>
    <dgm:pt modelId="{ECDA6230-A166-4C99-9B28-D3E4CFD57BF7}" type="sibTrans" cxnId="{432D1C17-59B0-4E02-9EEC-DF5123A5E5E6}">
      <dgm:prSet/>
      <dgm:spPr/>
      <dgm:t>
        <a:bodyPr/>
        <a:lstStyle/>
        <a:p>
          <a:endParaRPr lang="en-US"/>
        </a:p>
      </dgm:t>
    </dgm:pt>
    <dgm:pt modelId="{0BE029BD-0151-4E1B-ABFD-5BF979261630}">
      <dgm:prSet phldrT="[Text]" phldr="0"/>
      <dgm:spPr>
        <a:solidFill>
          <a:schemeClr val="accent1">
            <a:lumMod val="75000"/>
          </a:schemeClr>
        </a:solidFill>
        <a:ln>
          <a:solidFill>
            <a:schemeClr val="accent1">
              <a:lumMod val="40000"/>
              <a:lumOff val="60000"/>
            </a:schemeClr>
          </a:solidFill>
        </a:ln>
      </dgm:spPr>
      <dgm:t>
        <a:bodyPr/>
        <a:lstStyle/>
        <a:p>
          <a:pPr rtl="0"/>
          <a:r>
            <a:rPr lang="en-US" sz="2200">
              <a:latin typeface="Calibri"/>
            </a:rPr>
            <a:t>XACTION</a:t>
          </a:r>
        </a:p>
      </dgm:t>
    </dgm:pt>
    <dgm:pt modelId="{5190ADB0-A497-402F-B7B3-ED0F1FD929B5}" type="parTrans" cxnId="{DA148A3A-CC55-44A2-8E7B-6FC604D95F32}">
      <dgm:prSet/>
      <dgm:spPr/>
      <dgm:t>
        <a:bodyPr/>
        <a:lstStyle/>
        <a:p>
          <a:endParaRPr lang="en-US"/>
        </a:p>
      </dgm:t>
    </dgm:pt>
    <dgm:pt modelId="{BED762F8-6FCB-4B97-93D2-58B817924973}" type="sibTrans" cxnId="{DA148A3A-CC55-44A2-8E7B-6FC604D95F32}">
      <dgm:prSet/>
      <dgm:spPr/>
      <dgm:t>
        <a:bodyPr/>
        <a:lstStyle/>
        <a:p>
          <a:endParaRPr lang="en-US"/>
        </a:p>
      </dgm:t>
    </dgm:pt>
    <dgm:pt modelId="{0B8E88F3-3DC6-4E1B-BAFD-C34B3FE2B011}" type="pres">
      <dgm:prSet presAssocID="{70DF6C40-D31F-4903-A4C8-2F10A4E7EA7E}" presName="Name0" presStyleCnt="0">
        <dgm:presLayoutVars>
          <dgm:dir/>
          <dgm:animLvl val="lvl"/>
          <dgm:resizeHandles val="exact"/>
        </dgm:presLayoutVars>
      </dgm:prSet>
      <dgm:spPr/>
    </dgm:pt>
    <dgm:pt modelId="{9B987575-BF7D-4B47-874D-03A91B1CE41A}" type="pres">
      <dgm:prSet presAssocID="{F0E0464F-2580-46D3-B636-70AC5F131D3E}" presName="compositeNode" presStyleCnt="0">
        <dgm:presLayoutVars>
          <dgm:bulletEnabled val="1"/>
        </dgm:presLayoutVars>
      </dgm:prSet>
      <dgm:spPr/>
    </dgm:pt>
    <dgm:pt modelId="{6A3278BB-3E0B-4D80-96BE-167A159C9612}" type="pres">
      <dgm:prSet presAssocID="{F0E0464F-2580-46D3-B636-70AC5F131D3E}" presName="bgRect" presStyleLbl="node1" presStyleIdx="0" presStyleCnt="4"/>
      <dgm:spPr/>
    </dgm:pt>
    <dgm:pt modelId="{5761CB6D-31D2-499A-A7E3-6897BC25089C}" type="pres">
      <dgm:prSet presAssocID="{F0E0464F-2580-46D3-B636-70AC5F131D3E}" presName="parentNode" presStyleLbl="node1" presStyleIdx="0" presStyleCnt="4">
        <dgm:presLayoutVars>
          <dgm:chMax val="0"/>
          <dgm:bulletEnabled val="1"/>
        </dgm:presLayoutVars>
      </dgm:prSet>
      <dgm:spPr/>
    </dgm:pt>
    <dgm:pt modelId="{A98635EE-4728-4F40-B8F9-B09915846ABE}" type="pres">
      <dgm:prSet presAssocID="{F0E0464F-2580-46D3-B636-70AC5F131D3E}" presName="childNode" presStyleLbl="node1" presStyleIdx="0" presStyleCnt="4">
        <dgm:presLayoutVars>
          <dgm:bulletEnabled val="1"/>
        </dgm:presLayoutVars>
      </dgm:prSet>
      <dgm:spPr/>
    </dgm:pt>
    <dgm:pt modelId="{930B030A-D519-4824-B7C1-52568588110A}" type="pres">
      <dgm:prSet presAssocID="{C2A6B2DA-486D-4DBE-925B-A86F0CF82A8A}" presName="hSp" presStyleCnt="0"/>
      <dgm:spPr/>
    </dgm:pt>
    <dgm:pt modelId="{655A56D0-E955-4D5F-9320-B2689E495FEC}" type="pres">
      <dgm:prSet presAssocID="{C2A6B2DA-486D-4DBE-925B-A86F0CF82A8A}" presName="vProcSp" presStyleCnt="0"/>
      <dgm:spPr/>
    </dgm:pt>
    <dgm:pt modelId="{0045D471-B71E-42CF-BC6A-CFB5FE8B6C2C}" type="pres">
      <dgm:prSet presAssocID="{C2A6B2DA-486D-4DBE-925B-A86F0CF82A8A}" presName="vSp1" presStyleCnt="0"/>
      <dgm:spPr/>
    </dgm:pt>
    <dgm:pt modelId="{C1E4D7B1-773D-49B3-B4A4-5DDA74C44A6D}" type="pres">
      <dgm:prSet presAssocID="{C2A6B2DA-486D-4DBE-925B-A86F0CF82A8A}" presName="simulatedConn" presStyleLbl="solidFgAcc1" presStyleIdx="0" presStyleCnt="3"/>
      <dgm:spPr/>
    </dgm:pt>
    <dgm:pt modelId="{9C3F84E6-6628-4DCD-BF69-B34973BB74FD}" type="pres">
      <dgm:prSet presAssocID="{C2A6B2DA-486D-4DBE-925B-A86F0CF82A8A}" presName="vSp2" presStyleCnt="0"/>
      <dgm:spPr/>
    </dgm:pt>
    <dgm:pt modelId="{B202C766-A84E-4FD5-9034-146CB4D4FF1D}" type="pres">
      <dgm:prSet presAssocID="{C2A6B2DA-486D-4DBE-925B-A86F0CF82A8A}" presName="sibTrans" presStyleCnt="0"/>
      <dgm:spPr/>
    </dgm:pt>
    <dgm:pt modelId="{1E506621-E906-4AE9-8EC0-C3DC9F3E1224}" type="pres">
      <dgm:prSet presAssocID="{81867558-C1A4-4193-A5AC-E9EDC2989CF5}" presName="compositeNode" presStyleCnt="0">
        <dgm:presLayoutVars>
          <dgm:bulletEnabled val="1"/>
        </dgm:presLayoutVars>
      </dgm:prSet>
      <dgm:spPr/>
    </dgm:pt>
    <dgm:pt modelId="{86257E2F-92C5-41F1-BC1C-1D78DADA7B6B}" type="pres">
      <dgm:prSet presAssocID="{81867558-C1A4-4193-A5AC-E9EDC2989CF5}" presName="bgRect" presStyleLbl="node1" presStyleIdx="1" presStyleCnt="4"/>
      <dgm:spPr/>
    </dgm:pt>
    <dgm:pt modelId="{0F3FD56B-7323-4C18-9B42-32D1D293C8D7}" type="pres">
      <dgm:prSet presAssocID="{81867558-C1A4-4193-A5AC-E9EDC2989CF5}" presName="parentNode" presStyleLbl="node1" presStyleIdx="1" presStyleCnt="4">
        <dgm:presLayoutVars>
          <dgm:chMax val="0"/>
          <dgm:bulletEnabled val="1"/>
        </dgm:presLayoutVars>
      </dgm:prSet>
      <dgm:spPr/>
    </dgm:pt>
    <dgm:pt modelId="{8217FADC-0168-4C2C-9BA4-5E2A967DD336}" type="pres">
      <dgm:prSet presAssocID="{81867558-C1A4-4193-A5AC-E9EDC2989CF5}" presName="childNode" presStyleLbl="node1" presStyleIdx="1" presStyleCnt="4">
        <dgm:presLayoutVars>
          <dgm:bulletEnabled val="1"/>
        </dgm:presLayoutVars>
      </dgm:prSet>
      <dgm:spPr/>
    </dgm:pt>
    <dgm:pt modelId="{06C5A7FB-B664-4F41-9FED-00A04590DE99}" type="pres">
      <dgm:prSet presAssocID="{E9D17A54-E7A2-4E39-ABAC-0F1FF68E368A}" presName="hSp" presStyleCnt="0"/>
      <dgm:spPr/>
    </dgm:pt>
    <dgm:pt modelId="{61BB3FFA-253B-46AE-AFC9-0ED432E2D145}" type="pres">
      <dgm:prSet presAssocID="{E9D17A54-E7A2-4E39-ABAC-0F1FF68E368A}" presName="vProcSp" presStyleCnt="0"/>
      <dgm:spPr/>
    </dgm:pt>
    <dgm:pt modelId="{82B342F1-CB19-437B-AC1C-C14BE2D06CA5}" type="pres">
      <dgm:prSet presAssocID="{E9D17A54-E7A2-4E39-ABAC-0F1FF68E368A}" presName="vSp1" presStyleCnt="0"/>
      <dgm:spPr/>
    </dgm:pt>
    <dgm:pt modelId="{742854A4-8921-494E-BB1B-A92A6D395CF7}" type="pres">
      <dgm:prSet presAssocID="{E9D17A54-E7A2-4E39-ABAC-0F1FF68E368A}" presName="simulatedConn" presStyleLbl="solidFgAcc1" presStyleIdx="1" presStyleCnt="3"/>
      <dgm:spPr/>
    </dgm:pt>
    <dgm:pt modelId="{75F43AB8-C890-433A-BC1B-53F307A385C2}" type="pres">
      <dgm:prSet presAssocID="{E9D17A54-E7A2-4E39-ABAC-0F1FF68E368A}" presName="vSp2" presStyleCnt="0"/>
      <dgm:spPr/>
    </dgm:pt>
    <dgm:pt modelId="{CD7F8540-DCAA-4F86-B873-ADC7DE9135A9}" type="pres">
      <dgm:prSet presAssocID="{E9D17A54-E7A2-4E39-ABAC-0F1FF68E368A}" presName="sibTrans" presStyleCnt="0"/>
      <dgm:spPr/>
    </dgm:pt>
    <dgm:pt modelId="{95974021-A19A-4A32-9D88-844A60727FB1}" type="pres">
      <dgm:prSet presAssocID="{18462AF1-701E-40E1-9973-C25B70781C29}" presName="compositeNode" presStyleCnt="0">
        <dgm:presLayoutVars>
          <dgm:bulletEnabled val="1"/>
        </dgm:presLayoutVars>
      </dgm:prSet>
      <dgm:spPr/>
    </dgm:pt>
    <dgm:pt modelId="{7355624B-AE06-4221-8E46-A6D761327E44}" type="pres">
      <dgm:prSet presAssocID="{18462AF1-701E-40E1-9973-C25B70781C29}" presName="bgRect" presStyleLbl="node1" presStyleIdx="2" presStyleCnt="4"/>
      <dgm:spPr/>
    </dgm:pt>
    <dgm:pt modelId="{AAD978AB-DC83-48DC-80AC-0F2DB9F7EE7E}" type="pres">
      <dgm:prSet presAssocID="{18462AF1-701E-40E1-9973-C25B70781C29}" presName="parentNode" presStyleLbl="node1" presStyleIdx="2" presStyleCnt="4">
        <dgm:presLayoutVars>
          <dgm:chMax val="0"/>
          <dgm:bulletEnabled val="1"/>
        </dgm:presLayoutVars>
      </dgm:prSet>
      <dgm:spPr/>
    </dgm:pt>
    <dgm:pt modelId="{A7C5069E-9564-440D-B005-B49E62644ED1}" type="pres">
      <dgm:prSet presAssocID="{18462AF1-701E-40E1-9973-C25B70781C29}" presName="childNode" presStyleLbl="node1" presStyleIdx="2" presStyleCnt="4">
        <dgm:presLayoutVars>
          <dgm:bulletEnabled val="1"/>
        </dgm:presLayoutVars>
      </dgm:prSet>
      <dgm:spPr/>
    </dgm:pt>
    <dgm:pt modelId="{6E0FC03B-2221-42B5-999C-0A18D60A9E9B}" type="pres">
      <dgm:prSet presAssocID="{AED053A1-B329-4981-8C5D-7BB86D06AECD}" presName="hSp" presStyleCnt="0"/>
      <dgm:spPr/>
    </dgm:pt>
    <dgm:pt modelId="{F9945DFC-E737-41F2-A115-DFFB41F8963A}" type="pres">
      <dgm:prSet presAssocID="{AED053A1-B329-4981-8C5D-7BB86D06AECD}" presName="vProcSp" presStyleCnt="0"/>
      <dgm:spPr/>
    </dgm:pt>
    <dgm:pt modelId="{02BE0863-321C-445F-A8BD-6FD6FA1D2E6C}" type="pres">
      <dgm:prSet presAssocID="{AED053A1-B329-4981-8C5D-7BB86D06AECD}" presName="vSp1" presStyleCnt="0"/>
      <dgm:spPr/>
    </dgm:pt>
    <dgm:pt modelId="{561D0C71-1A51-4F39-9FC7-6395AA706DB5}" type="pres">
      <dgm:prSet presAssocID="{AED053A1-B329-4981-8C5D-7BB86D06AECD}" presName="simulatedConn" presStyleLbl="solidFgAcc1" presStyleIdx="2" presStyleCnt="3"/>
      <dgm:spPr/>
    </dgm:pt>
    <dgm:pt modelId="{56F715CB-DD97-4439-860E-786BA033C2A3}" type="pres">
      <dgm:prSet presAssocID="{AED053A1-B329-4981-8C5D-7BB86D06AECD}" presName="vSp2" presStyleCnt="0"/>
      <dgm:spPr/>
    </dgm:pt>
    <dgm:pt modelId="{ACE4E416-46F9-443C-AB8D-71D53CDFEB95}" type="pres">
      <dgm:prSet presAssocID="{AED053A1-B329-4981-8C5D-7BB86D06AECD}" presName="sibTrans" presStyleCnt="0"/>
      <dgm:spPr/>
    </dgm:pt>
    <dgm:pt modelId="{80DBDA07-2AAB-4211-8860-615AEA4155FA}" type="pres">
      <dgm:prSet presAssocID="{0BE029BD-0151-4E1B-ABFD-5BF979261630}" presName="compositeNode" presStyleCnt="0">
        <dgm:presLayoutVars>
          <dgm:bulletEnabled val="1"/>
        </dgm:presLayoutVars>
      </dgm:prSet>
      <dgm:spPr/>
    </dgm:pt>
    <dgm:pt modelId="{583F0ED3-6345-4B41-B795-FCFFBC46A7C8}" type="pres">
      <dgm:prSet presAssocID="{0BE029BD-0151-4E1B-ABFD-5BF979261630}" presName="bgRect" presStyleLbl="node1" presStyleIdx="3" presStyleCnt="4"/>
      <dgm:spPr/>
    </dgm:pt>
    <dgm:pt modelId="{173D0820-3929-490C-896C-DE789CAE283F}" type="pres">
      <dgm:prSet presAssocID="{0BE029BD-0151-4E1B-ABFD-5BF979261630}" presName="parentNode" presStyleLbl="node1" presStyleIdx="3" presStyleCnt="4">
        <dgm:presLayoutVars>
          <dgm:chMax val="0"/>
          <dgm:bulletEnabled val="1"/>
        </dgm:presLayoutVars>
      </dgm:prSet>
      <dgm:spPr/>
    </dgm:pt>
    <dgm:pt modelId="{4219D53C-42F3-478D-BBF1-219E6FC6C018}" type="pres">
      <dgm:prSet presAssocID="{0BE029BD-0151-4E1B-ABFD-5BF979261630}" presName="childNode" presStyleLbl="node1" presStyleIdx="3" presStyleCnt="4">
        <dgm:presLayoutVars>
          <dgm:bulletEnabled val="1"/>
        </dgm:presLayoutVars>
      </dgm:prSet>
      <dgm:spPr/>
    </dgm:pt>
  </dgm:ptLst>
  <dgm:cxnLst>
    <dgm:cxn modelId="{F2DAA803-456A-4F92-A1D8-DEA9B7A4F681}" type="presOf" srcId="{81867558-C1A4-4193-A5AC-E9EDC2989CF5}" destId="{86257E2F-92C5-41F1-BC1C-1D78DADA7B6B}" srcOrd="0" destOrd="0" presId="urn:microsoft.com/office/officeart/2005/8/layout/hProcess7"/>
    <dgm:cxn modelId="{432D1C17-59B0-4E02-9EEC-DF5123A5E5E6}" srcId="{0BE029BD-0151-4E1B-ABFD-5BF979261630}" destId="{2D640D46-D79B-4604-943D-B83562A9438C}" srcOrd="0" destOrd="0" parTransId="{C8381A43-D636-49FA-B555-66132836E21C}" sibTransId="{ECDA6230-A166-4C99-9B28-D3E4CFD57BF7}"/>
    <dgm:cxn modelId="{D5A1B91C-E12A-41F2-84B2-BB6D330045B4}" srcId="{70DF6C40-D31F-4903-A4C8-2F10A4E7EA7E}" destId="{18462AF1-701E-40E1-9973-C25B70781C29}" srcOrd="2" destOrd="0" parTransId="{559AE2AD-008E-423D-B2A3-58DBDB6DB46B}" sibTransId="{AED053A1-B329-4981-8C5D-7BB86D06AECD}"/>
    <dgm:cxn modelId="{E58F4638-C94E-44BD-B1F8-5162209D359B}" type="presOf" srcId="{1830131C-3CF3-442E-88DD-ED2503702706}" destId="{8217FADC-0168-4C2C-9BA4-5E2A967DD336}" srcOrd="0" destOrd="0" presId="urn:microsoft.com/office/officeart/2005/8/layout/hProcess7"/>
    <dgm:cxn modelId="{DA148A3A-CC55-44A2-8E7B-6FC604D95F32}" srcId="{70DF6C40-D31F-4903-A4C8-2F10A4E7EA7E}" destId="{0BE029BD-0151-4E1B-ABFD-5BF979261630}" srcOrd="3" destOrd="0" parTransId="{5190ADB0-A497-402F-B7B3-ED0F1FD929B5}" sibTransId="{BED762F8-6FCB-4B97-93D2-58B817924973}"/>
    <dgm:cxn modelId="{92160F61-10F5-45AA-9841-4CCC2352C785}" type="presOf" srcId="{F0E0464F-2580-46D3-B636-70AC5F131D3E}" destId="{6A3278BB-3E0B-4D80-96BE-167A159C9612}" srcOrd="0" destOrd="0" presId="urn:microsoft.com/office/officeart/2005/8/layout/hProcess7"/>
    <dgm:cxn modelId="{17B03A4A-163A-4A94-8CDB-FB103FC78BEC}" srcId="{70DF6C40-D31F-4903-A4C8-2F10A4E7EA7E}" destId="{F0E0464F-2580-46D3-B636-70AC5F131D3E}" srcOrd="0" destOrd="0" parTransId="{C170A432-50A7-4435-A2A3-FF3667533E35}" sibTransId="{C2A6B2DA-486D-4DBE-925B-A86F0CF82A8A}"/>
    <dgm:cxn modelId="{0CC1D74B-622F-4FDD-9335-06E5D8E37E87}" type="presOf" srcId="{70DF6C40-D31F-4903-A4C8-2F10A4E7EA7E}" destId="{0B8E88F3-3DC6-4E1B-BAFD-C34B3FE2B011}" srcOrd="0" destOrd="0" presId="urn:microsoft.com/office/officeart/2005/8/layout/hProcess7"/>
    <dgm:cxn modelId="{F0592873-5B4A-4074-AAE9-ED598C24C50C}" type="presOf" srcId="{81867558-C1A4-4193-A5AC-E9EDC2989CF5}" destId="{0F3FD56B-7323-4C18-9B42-32D1D293C8D7}" srcOrd="1" destOrd="0" presId="urn:microsoft.com/office/officeart/2005/8/layout/hProcess7"/>
    <dgm:cxn modelId="{66BF4C7F-17D8-4E5E-AB65-BE58BEA6D480}" type="presOf" srcId="{2D640D46-D79B-4604-943D-B83562A9438C}" destId="{4219D53C-42F3-478D-BBF1-219E6FC6C018}" srcOrd="0" destOrd="0" presId="urn:microsoft.com/office/officeart/2005/8/layout/hProcess7"/>
    <dgm:cxn modelId="{2785A58B-8DA2-419B-93A8-9ABC244C802E}" type="presOf" srcId="{DB2569C9-C46C-4A97-9BF4-0A6D03D7D52B}" destId="{A98635EE-4728-4F40-B8F9-B09915846ABE}" srcOrd="0" destOrd="0" presId="urn:microsoft.com/office/officeart/2005/8/layout/hProcess7"/>
    <dgm:cxn modelId="{D30BF48C-9CC9-4131-901B-6C98A27C49BE}" srcId="{81867558-C1A4-4193-A5AC-E9EDC2989CF5}" destId="{1830131C-3CF3-442E-88DD-ED2503702706}" srcOrd="0" destOrd="0" parTransId="{AFF70F76-D30E-474B-9963-5BA33E571E40}" sibTransId="{0CA32CF5-542D-47D5-9859-F48156316F43}"/>
    <dgm:cxn modelId="{BD084BA3-9539-4437-8C18-34D3322A56F8}" type="presOf" srcId="{69613AE1-BE03-4123-B199-5CEF16F2D9F8}" destId="{A7C5069E-9564-440D-B005-B49E62644ED1}" srcOrd="0" destOrd="0" presId="urn:microsoft.com/office/officeart/2005/8/layout/hProcess7"/>
    <dgm:cxn modelId="{0E4DE9A9-1D5D-4705-B4E2-EBC9CBC946FB}" srcId="{18462AF1-701E-40E1-9973-C25B70781C29}" destId="{69613AE1-BE03-4123-B199-5CEF16F2D9F8}" srcOrd="0" destOrd="0" parTransId="{BA4B9599-F22B-4E2A-9DFD-EE1D2DC9E733}" sibTransId="{10CE625D-7C3D-4163-83C1-070AA16AC6FD}"/>
    <dgm:cxn modelId="{41E0ACB0-0BDA-4FA2-83F2-D6B64315BB70}" type="presOf" srcId="{18462AF1-701E-40E1-9973-C25B70781C29}" destId="{7355624B-AE06-4221-8E46-A6D761327E44}" srcOrd="0" destOrd="0" presId="urn:microsoft.com/office/officeart/2005/8/layout/hProcess7"/>
    <dgm:cxn modelId="{25A272D0-EFFC-44E8-9884-A07D3FA28799}" type="presOf" srcId="{0BE029BD-0151-4E1B-ABFD-5BF979261630}" destId="{173D0820-3929-490C-896C-DE789CAE283F}" srcOrd="1" destOrd="0" presId="urn:microsoft.com/office/officeart/2005/8/layout/hProcess7"/>
    <dgm:cxn modelId="{5A6B82D6-8BE1-46C5-A693-1B89E4DFE23C}" srcId="{F0E0464F-2580-46D3-B636-70AC5F131D3E}" destId="{DB2569C9-C46C-4A97-9BF4-0A6D03D7D52B}" srcOrd="0" destOrd="0" parTransId="{0FF0F1C5-63D5-44CF-A9F7-D9E89F6611F1}" sibTransId="{7E8AE0CC-AE8E-4C96-904D-1560251AFCE7}"/>
    <dgm:cxn modelId="{EAA188E9-A9DE-40F1-9E6E-325F14A9A612}" type="presOf" srcId="{18462AF1-701E-40E1-9973-C25B70781C29}" destId="{AAD978AB-DC83-48DC-80AC-0F2DB9F7EE7E}" srcOrd="1" destOrd="0" presId="urn:microsoft.com/office/officeart/2005/8/layout/hProcess7"/>
    <dgm:cxn modelId="{9D8D4AF5-6D6B-4EE4-892E-DDEA60631749}" srcId="{70DF6C40-D31F-4903-A4C8-2F10A4E7EA7E}" destId="{81867558-C1A4-4193-A5AC-E9EDC2989CF5}" srcOrd="1" destOrd="0" parTransId="{2BD255F6-6D6B-4587-8F76-E41DA4E24484}" sibTransId="{E9D17A54-E7A2-4E39-ABAC-0F1FF68E368A}"/>
    <dgm:cxn modelId="{6D8F91F5-9CED-4BAE-ABE2-8A3C7CAACACF}" type="presOf" srcId="{F0E0464F-2580-46D3-B636-70AC5F131D3E}" destId="{5761CB6D-31D2-499A-A7E3-6897BC25089C}" srcOrd="1" destOrd="0" presId="urn:microsoft.com/office/officeart/2005/8/layout/hProcess7"/>
    <dgm:cxn modelId="{76484EF6-0762-4A6E-9F01-DFE9F2AC81AF}" type="presOf" srcId="{0BE029BD-0151-4E1B-ABFD-5BF979261630}" destId="{583F0ED3-6345-4B41-B795-FCFFBC46A7C8}" srcOrd="0" destOrd="0" presId="urn:microsoft.com/office/officeart/2005/8/layout/hProcess7"/>
    <dgm:cxn modelId="{DC420CF7-1A75-484C-87DE-F926101B773F}" type="presParOf" srcId="{0B8E88F3-3DC6-4E1B-BAFD-C34B3FE2B011}" destId="{9B987575-BF7D-4B47-874D-03A91B1CE41A}" srcOrd="0" destOrd="0" presId="urn:microsoft.com/office/officeart/2005/8/layout/hProcess7"/>
    <dgm:cxn modelId="{B039FA43-38AC-4471-809C-D1DC06666C12}" type="presParOf" srcId="{9B987575-BF7D-4B47-874D-03A91B1CE41A}" destId="{6A3278BB-3E0B-4D80-96BE-167A159C9612}" srcOrd="0" destOrd="0" presId="urn:microsoft.com/office/officeart/2005/8/layout/hProcess7"/>
    <dgm:cxn modelId="{40B056C2-3AA6-49C1-B6E6-2DEFFE4A8FE0}" type="presParOf" srcId="{9B987575-BF7D-4B47-874D-03A91B1CE41A}" destId="{5761CB6D-31D2-499A-A7E3-6897BC25089C}" srcOrd="1" destOrd="0" presId="urn:microsoft.com/office/officeart/2005/8/layout/hProcess7"/>
    <dgm:cxn modelId="{B2274EC9-A2C4-4A45-8FD6-5FB34E49B8D4}" type="presParOf" srcId="{9B987575-BF7D-4B47-874D-03A91B1CE41A}" destId="{A98635EE-4728-4F40-B8F9-B09915846ABE}" srcOrd="2" destOrd="0" presId="urn:microsoft.com/office/officeart/2005/8/layout/hProcess7"/>
    <dgm:cxn modelId="{7F9F8D26-2174-491D-B376-5D257E003EB3}" type="presParOf" srcId="{0B8E88F3-3DC6-4E1B-BAFD-C34B3FE2B011}" destId="{930B030A-D519-4824-B7C1-52568588110A}" srcOrd="1" destOrd="0" presId="urn:microsoft.com/office/officeart/2005/8/layout/hProcess7"/>
    <dgm:cxn modelId="{F2F27B7B-49CD-4880-8ABA-75DACA11D11B}" type="presParOf" srcId="{0B8E88F3-3DC6-4E1B-BAFD-C34B3FE2B011}" destId="{655A56D0-E955-4D5F-9320-B2689E495FEC}" srcOrd="2" destOrd="0" presId="urn:microsoft.com/office/officeart/2005/8/layout/hProcess7"/>
    <dgm:cxn modelId="{D74FDDD3-BB0D-4995-B1D4-3B7710E9C642}" type="presParOf" srcId="{655A56D0-E955-4D5F-9320-B2689E495FEC}" destId="{0045D471-B71E-42CF-BC6A-CFB5FE8B6C2C}" srcOrd="0" destOrd="0" presId="urn:microsoft.com/office/officeart/2005/8/layout/hProcess7"/>
    <dgm:cxn modelId="{F838A0A7-582B-45D6-A80E-6B4C1B2B072F}" type="presParOf" srcId="{655A56D0-E955-4D5F-9320-B2689E495FEC}" destId="{C1E4D7B1-773D-49B3-B4A4-5DDA74C44A6D}" srcOrd="1" destOrd="0" presId="urn:microsoft.com/office/officeart/2005/8/layout/hProcess7"/>
    <dgm:cxn modelId="{26A31955-B87A-44EF-9C9E-71E2F7634B7D}" type="presParOf" srcId="{655A56D0-E955-4D5F-9320-B2689E495FEC}" destId="{9C3F84E6-6628-4DCD-BF69-B34973BB74FD}" srcOrd="2" destOrd="0" presId="urn:microsoft.com/office/officeart/2005/8/layout/hProcess7"/>
    <dgm:cxn modelId="{6B952E6B-01C9-4C39-9D24-1B2220F37D43}" type="presParOf" srcId="{0B8E88F3-3DC6-4E1B-BAFD-C34B3FE2B011}" destId="{B202C766-A84E-4FD5-9034-146CB4D4FF1D}" srcOrd="3" destOrd="0" presId="urn:microsoft.com/office/officeart/2005/8/layout/hProcess7"/>
    <dgm:cxn modelId="{523EB030-E3C8-4088-836F-DA92AE2DC1EB}" type="presParOf" srcId="{0B8E88F3-3DC6-4E1B-BAFD-C34B3FE2B011}" destId="{1E506621-E906-4AE9-8EC0-C3DC9F3E1224}" srcOrd="4" destOrd="0" presId="urn:microsoft.com/office/officeart/2005/8/layout/hProcess7"/>
    <dgm:cxn modelId="{ED1917C3-F09E-4691-B09B-9E99012EF577}" type="presParOf" srcId="{1E506621-E906-4AE9-8EC0-C3DC9F3E1224}" destId="{86257E2F-92C5-41F1-BC1C-1D78DADA7B6B}" srcOrd="0" destOrd="0" presId="urn:microsoft.com/office/officeart/2005/8/layout/hProcess7"/>
    <dgm:cxn modelId="{2014FD0B-2A95-4628-9423-3E928B26B026}" type="presParOf" srcId="{1E506621-E906-4AE9-8EC0-C3DC9F3E1224}" destId="{0F3FD56B-7323-4C18-9B42-32D1D293C8D7}" srcOrd="1" destOrd="0" presId="urn:microsoft.com/office/officeart/2005/8/layout/hProcess7"/>
    <dgm:cxn modelId="{4348FAAF-6199-406C-988A-42358AEAC2CE}" type="presParOf" srcId="{1E506621-E906-4AE9-8EC0-C3DC9F3E1224}" destId="{8217FADC-0168-4C2C-9BA4-5E2A967DD336}" srcOrd="2" destOrd="0" presId="urn:microsoft.com/office/officeart/2005/8/layout/hProcess7"/>
    <dgm:cxn modelId="{EE701A77-196F-4FDC-B302-D95D359DFF91}" type="presParOf" srcId="{0B8E88F3-3DC6-4E1B-BAFD-C34B3FE2B011}" destId="{06C5A7FB-B664-4F41-9FED-00A04590DE99}" srcOrd="5" destOrd="0" presId="urn:microsoft.com/office/officeart/2005/8/layout/hProcess7"/>
    <dgm:cxn modelId="{3FAA56C0-CEB5-4EB6-917F-FE6116778E77}" type="presParOf" srcId="{0B8E88F3-3DC6-4E1B-BAFD-C34B3FE2B011}" destId="{61BB3FFA-253B-46AE-AFC9-0ED432E2D145}" srcOrd="6" destOrd="0" presId="urn:microsoft.com/office/officeart/2005/8/layout/hProcess7"/>
    <dgm:cxn modelId="{1FB967BF-F7C2-475D-868B-2EFD1BF9A054}" type="presParOf" srcId="{61BB3FFA-253B-46AE-AFC9-0ED432E2D145}" destId="{82B342F1-CB19-437B-AC1C-C14BE2D06CA5}" srcOrd="0" destOrd="0" presId="urn:microsoft.com/office/officeart/2005/8/layout/hProcess7"/>
    <dgm:cxn modelId="{0D56DBE4-CC17-4026-9BF0-760E191B80A6}" type="presParOf" srcId="{61BB3FFA-253B-46AE-AFC9-0ED432E2D145}" destId="{742854A4-8921-494E-BB1B-A92A6D395CF7}" srcOrd="1" destOrd="0" presId="urn:microsoft.com/office/officeart/2005/8/layout/hProcess7"/>
    <dgm:cxn modelId="{03A209BB-9351-404C-94CB-C571EBEEFE49}" type="presParOf" srcId="{61BB3FFA-253B-46AE-AFC9-0ED432E2D145}" destId="{75F43AB8-C890-433A-BC1B-53F307A385C2}" srcOrd="2" destOrd="0" presId="urn:microsoft.com/office/officeart/2005/8/layout/hProcess7"/>
    <dgm:cxn modelId="{6E2EBFBD-5FAE-4D97-A403-02814DE1AA95}" type="presParOf" srcId="{0B8E88F3-3DC6-4E1B-BAFD-C34B3FE2B011}" destId="{CD7F8540-DCAA-4F86-B873-ADC7DE9135A9}" srcOrd="7" destOrd="0" presId="urn:microsoft.com/office/officeart/2005/8/layout/hProcess7"/>
    <dgm:cxn modelId="{EE91F938-47AE-43CB-8871-024D310993AB}" type="presParOf" srcId="{0B8E88F3-3DC6-4E1B-BAFD-C34B3FE2B011}" destId="{95974021-A19A-4A32-9D88-844A60727FB1}" srcOrd="8" destOrd="0" presId="urn:microsoft.com/office/officeart/2005/8/layout/hProcess7"/>
    <dgm:cxn modelId="{C0CF2AC6-3D08-4E59-9751-64289DDF7E71}" type="presParOf" srcId="{95974021-A19A-4A32-9D88-844A60727FB1}" destId="{7355624B-AE06-4221-8E46-A6D761327E44}" srcOrd="0" destOrd="0" presId="urn:microsoft.com/office/officeart/2005/8/layout/hProcess7"/>
    <dgm:cxn modelId="{FF26B928-7ED9-42C5-9CB6-432031173073}" type="presParOf" srcId="{95974021-A19A-4A32-9D88-844A60727FB1}" destId="{AAD978AB-DC83-48DC-80AC-0F2DB9F7EE7E}" srcOrd="1" destOrd="0" presId="urn:microsoft.com/office/officeart/2005/8/layout/hProcess7"/>
    <dgm:cxn modelId="{E9CBB3B0-2112-43DE-8092-FF9A7B5571D9}" type="presParOf" srcId="{95974021-A19A-4A32-9D88-844A60727FB1}" destId="{A7C5069E-9564-440D-B005-B49E62644ED1}" srcOrd="2" destOrd="0" presId="urn:microsoft.com/office/officeart/2005/8/layout/hProcess7"/>
    <dgm:cxn modelId="{DF645A26-E20B-4621-A22C-A9F149A84A1F}" type="presParOf" srcId="{0B8E88F3-3DC6-4E1B-BAFD-C34B3FE2B011}" destId="{6E0FC03B-2221-42B5-999C-0A18D60A9E9B}" srcOrd="9" destOrd="0" presId="urn:microsoft.com/office/officeart/2005/8/layout/hProcess7"/>
    <dgm:cxn modelId="{8AE384D7-A388-4B01-B9F5-46C0F891687B}" type="presParOf" srcId="{0B8E88F3-3DC6-4E1B-BAFD-C34B3FE2B011}" destId="{F9945DFC-E737-41F2-A115-DFFB41F8963A}" srcOrd="10" destOrd="0" presId="urn:microsoft.com/office/officeart/2005/8/layout/hProcess7"/>
    <dgm:cxn modelId="{82ACC353-72EA-40DD-A33C-4E913AB7E79C}" type="presParOf" srcId="{F9945DFC-E737-41F2-A115-DFFB41F8963A}" destId="{02BE0863-321C-445F-A8BD-6FD6FA1D2E6C}" srcOrd="0" destOrd="0" presId="urn:microsoft.com/office/officeart/2005/8/layout/hProcess7"/>
    <dgm:cxn modelId="{EC1C0493-62D9-4C4E-BB2B-8A65FC91ACF1}" type="presParOf" srcId="{F9945DFC-E737-41F2-A115-DFFB41F8963A}" destId="{561D0C71-1A51-4F39-9FC7-6395AA706DB5}" srcOrd="1" destOrd="0" presId="urn:microsoft.com/office/officeart/2005/8/layout/hProcess7"/>
    <dgm:cxn modelId="{01A5615C-8A02-41D8-ACCB-4D03AB0C2149}" type="presParOf" srcId="{F9945DFC-E737-41F2-A115-DFFB41F8963A}" destId="{56F715CB-DD97-4439-860E-786BA033C2A3}" srcOrd="2" destOrd="0" presId="urn:microsoft.com/office/officeart/2005/8/layout/hProcess7"/>
    <dgm:cxn modelId="{56343979-0719-4BF5-AFB7-D650AD700DF9}" type="presParOf" srcId="{0B8E88F3-3DC6-4E1B-BAFD-C34B3FE2B011}" destId="{ACE4E416-46F9-443C-AB8D-71D53CDFEB95}" srcOrd="11" destOrd="0" presId="urn:microsoft.com/office/officeart/2005/8/layout/hProcess7"/>
    <dgm:cxn modelId="{CB2E00F1-9FF3-441B-B63E-FD5EF0737A5F}" type="presParOf" srcId="{0B8E88F3-3DC6-4E1B-BAFD-C34B3FE2B011}" destId="{80DBDA07-2AAB-4211-8860-615AEA4155FA}" srcOrd="12" destOrd="0" presId="urn:microsoft.com/office/officeart/2005/8/layout/hProcess7"/>
    <dgm:cxn modelId="{F6951959-4C53-4DAF-BEC6-A9CCA59FC31F}" type="presParOf" srcId="{80DBDA07-2AAB-4211-8860-615AEA4155FA}" destId="{583F0ED3-6345-4B41-B795-FCFFBC46A7C8}" srcOrd="0" destOrd="0" presId="urn:microsoft.com/office/officeart/2005/8/layout/hProcess7"/>
    <dgm:cxn modelId="{EAE549E0-EE48-4295-96C2-47CD3D28A6C4}" type="presParOf" srcId="{80DBDA07-2AAB-4211-8860-615AEA4155FA}" destId="{173D0820-3929-490C-896C-DE789CAE283F}" srcOrd="1" destOrd="0" presId="urn:microsoft.com/office/officeart/2005/8/layout/hProcess7"/>
    <dgm:cxn modelId="{4A9877FF-216C-4FBF-A958-65E5E37CF1CB}" type="presParOf" srcId="{80DBDA07-2AAB-4211-8860-615AEA4155FA}" destId="{4219D53C-42F3-478D-BBF1-219E6FC6C018}"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A81AAB3-D32B-4945-AE2F-46C8F50B97A4}" type="doc">
      <dgm:prSet loTypeId="urn:microsoft.com/office/officeart/2005/8/layout/orgChart1" loCatId="hierarchy" qsTypeId="urn:microsoft.com/office/officeart/2005/8/quickstyle/simple4#2" qsCatId="simple" csTypeId="urn:microsoft.com/office/officeart/2005/8/colors/colorful2#2" csCatId="colorful" phldr="1"/>
      <dgm:spPr/>
      <dgm:t>
        <a:bodyPr/>
        <a:lstStyle/>
        <a:p>
          <a:endParaRPr lang="en-US"/>
        </a:p>
      </dgm:t>
    </dgm:pt>
    <dgm:pt modelId="{7A498FBF-51A7-49E2-9AB7-DA9F96D37263}">
      <dgm:prSet phldrT="[Text]"/>
      <dgm:spPr/>
      <dgm:t>
        <a:bodyPr/>
        <a:lstStyle/>
        <a:p>
          <a:r>
            <a:rPr lang="en-US" dirty="0"/>
            <a:t>Trigger</a:t>
          </a:r>
        </a:p>
      </dgm:t>
    </dgm:pt>
    <dgm:pt modelId="{EC51D22C-B570-481B-A106-663E6C811944}" type="parTrans" cxnId="{BFEC3120-9B8F-464F-A5D0-939A28E0B9D4}">
      <dgm:prSet/>
      <dgm:spPr/>
      <dgm:t>
        <a:bodyPr/>
        <a:lstStyle/>
        <a:p>
          <a:endParaRPr lang="en-US"/>
        </a:p>
      </dgm:t>
    </dgm:pt>
    <dgm:pt modelId="{EB26C964-E38A-4A2A-8AE2-194D94D3EB31}" type="sibTrans" cxnId="{BFEC3120-9B8F-464F-A5D0-939A28E0B9D4}">
      <dgm:prSet/>
      <dgm:spPr/>
      <dgm:t>
        <a:bodyPr/>
        <a:lstStyle/>
        <a:p>
          <a:endParaRPr lang="en-US"/>
        </a:p>
      </dgm:t>
    </dgm:pt>
    <dgm:pt modelId="{B630ADD5-4DB4-4CA1-AB67-352D92E6B9FD}">
      <dgm:prSet phldrT="[Text]"/>
      <dgm:spPr/>
      <dgm:t>
        <a:bodyPr/>
        <a:lstStyle/>
        <a:p>
          <a:r>
            <a:rPr lang="en-US" dirty="0"/>
            <a:t>Rules</a:t>
          </a:r>
        </a:p>
      </dgm:t>
    </dgm:pt>
    <dgm:pt modelId="{05A1E28C-D951-4F8B-B7AB-06CDC27220E0}" type="parTrans" cxnId="{497E9AFA-486A-4348-95F0-663E9A362F8B}">
      <dgm:prSet/>
      <dgm:spPr/>
      <dgm:t>
        <a:bodyPr/>
        <a:lstStyle/>
        <a:p>
          <a:endParaRPr lang="en-US"/>
        </a:p>
      </dgm:t>
    </dgm:pt>
    <dgm:pt modelId="{796CB50A-E580-4376-AC36-C82A01F83994}" type="sibTrans" cxnId="{497E9AFA-486A-4348-95F0-663E9A362F8B}">
      <dgm:prSet/>
      <dgm:spPr/>
      <dgm:t>
        <a:bodyPr/>
        <a:lstStyle/>
        <a:p>
          <a:endParaRPr lang="en-US"/>
        </a:p>
      </dgm:t>
    </dgm:pt>
    <dgm:pt modelId="{99DB76D7-232E-4E6C-A53E-0A98F738284F}">
      <dgm:prSet phldrT="[Text]"/>
      <dgm:spPr/>
      <dgm:t>
        <a:bodyPr/>
        <a:lstStyle/>
        <a:p>
          <a:r>
            <a:rPr lang="en-US" dirty="0"/>
            <a:t>Actions</a:t>
          </a:r>
        </a:p>
      </dgm:t>
    </dgm:pt>
    <dgm:pt modelId="{D268519E-18AE-4B50-8CFA-4C928F7D2A0F}" type="parTrans" cxnId="{BE48FCEB-1AFB-49E9-AC74-E4DF4E280E6F}">
      <dgm:prSet/>
      <dgm:spPr/>
      <dgm:t>
        <a:bodyPr/>
        <a:lstStyle/>
        <a:p>
          <a:endParaRPr lang="en-US"/>
        </a:p>
      </dgm:t>
    </dgm:pt>
    <dgm:pt modelId="{67F8A21B-9D97-4295-9CCB-6E8B99026279}" type="sibTrans" cxnId="{BE48FCEB-1AFB-49E9-AC74-E4DF4E280E6F}">
      <dgm:prSet/>
      <dgm:spPr/>
      <dgm:t>
        <a:bodyPr/>
        <a:lstStyle/>
        <a:p>
          <a:endParaRPr lang="en-US"/>
        </a:p>
      </dgm:t>
    </dgm:pt>
    <dgm:pt modelId="{8A71F21F-8668-4923-9DFE-280FABC86F3B}" type="pres">
      <dgm:prSet presAssocID="{3A81AAB3-D32B-4945-AE2F-46C8F50B97A4}" presName="hierChild1" presStyleCnt="0">
        <dgm:presLayoutVars>
          <dgm:orgChart val="1"/>
          <dgm:chPref val="1"/>
          <dgm:dir/>
          <dgm:animOne val="branch"/>
          <dgm:animLvl val="lvl"/>
          <dgm:resizeHandles/>
        </dgm:presLayoutVars>
      </dgm:prSet>
      <dgm:spPr/>
    </dgm:pt>
    <dgm:pt modelId="{D126EDAE-4C5F-4DAD-9226-056D5FE6C804}" type="pres">
      <dgm:prSet presAssocID="{7A498FBF-51A7-49E2-9AB7-DA9F96D37263}" presName="hierRoot1" presStyleCnt="0">
        <dgm:presLayoutVars>
          <dgm:hierBranch val="init"/>
        </dgm:presLayoutVars>
      </dgm:prSet>
      <dgm:spPr/>
    </dgm:pt>
    <dgm:pt modelId="{4587E12F-330B-48CB-BF60-9875DC7EB80E}" type="pres">
      <dgm:prSet presAssocID="{7A498FBF-51A7-49E2-9AB7-DA9F96D37263}" presName="rootComposite1" presStyleCnt="0"/>
      <dgm:spPr/>
    </dgm:pt>
    <dgm:pt modelId="{8AF59285-EE3A-4922-9949-E8931DBDBB5D}" type="pres">
      <dgm:prSet presAssocID="{7A498FBF-51A7-49E2-9AB7-DA9F96D37263}" presName="rootText1" presStyleLbl="node0" presStyleIdx="0" presStyleCnt="1">
        <dgm:presLayoutVars>
          <dgm:chPref val="3"/>
        </dgm:presLayoutVars>
      </dgm:prSet>
      <dgm:spPr/>
    </dgm:pt>
    <dgm:pt modelId="{D6ED5C48-BCC4-41E1-8002-A858BC8FEDF0}" type="pres">
      <dgm:prSet presAssocID="{7A498FBF-51A7-49E2-9AB7-DA9F96D37263}" presName="rootConnector1" presStyleLbl="node1" presStyleIdx="0" presStyleCnt="0"/>
      <dgm:spPr/>
    </dgm:pt>
    <dgm:pt modelId="{4BB4F49B-D3A8-4D97-A513-A09397697A6E}" type="pres">
      <dgm:prSet presAssocID="{7A498FBF-51A7-49E2-9AB7-DA9F96D37263}" presName="hierChild2" presStyleCnt="0"/>
      <dgm:spPr/>
    </dgm:pt>
    <dgm:pt modelId="{201C9841-8631-4105-8351-1C71C19450EF}" type="pres">
      <dgm:prSet presAssocID="{05A1E28C-D951-4F8B-B7AB-06CDC27220E0}" presName="Name37" presStyleLbl="parChTrans1D2" presStyleIdx="0" presStyleCnt="2"/>
      <dgm:spPr/>
    </dgm:pt>
    <dgm:pt modelId="{1C5A07A4-F4BE-4E29-BB17-9A64338E48BD}" type="pres">
      <dgm:prSet presAssocID="{B630ADD5-4DB4-4CA1-AB67-352D92E6B9FD}" presName="hierRoot2" presStyleCnt="0">
        <dgm:presLayoutVars>
          <dgm:hierBranch val="init"/>
        </dgm:presLayoutVars>
      </dgm:prSet>
      <dgm:spPr/>
    </dgm:pt>
    <dgm:pt modelId="{F4090321-BFF9-4F64-8E8D-AB1961B20B14}" type="pres">
      <dgm:prSet presAssocID="{B630ADD5-4DB4-4CA1-AB67-352D92E6B9FD}" presName="rootComposite" presStyleCnt="0"/>
      <dgm:spPr/>
    </dgm:pt>
    <dgm:pt modelId="{9AA92A05-7477-4D60-BFDA-3872187A4C82}" type="pres">
      <dgm:prSet presAssocID="{B630ADD5-4DB4-4CA1-AB67-352D92E6B9FD}" presName="rootText" presStyleLbl="node2" presStyleIdx="0" presStyleCnt="2">
        <dgm:presLayoutVars>
          <dgm:chPref val="3"/>
        </dgm:presLayoutVars>
      </dgm:prSet>
      <dgm:spPr/>
    </dgm:pt>
    <dgm:pt modelId="{C3547C17-3DD4-43E2-9F8A-806F274A59F1}" type="pres">
      <dgm:prSet presAssocID="{B630ADD5-4DB4-4CA1-AB67-352D92E6B9FD}" presName="rootConnector" presStyleLbl="node2" presStyleIdx="0" presStyleCnt="2"/>
      <dgm:spPr/>
    </dgm:pt>
    <dgm:pt modelId="{76616FBB-8C23-4860-B141-6BD89612BE16}" type="pres">
      <dgm:prSet presAssocID="{B630ADD5-4DB4-4CA1-AB67-352D92E6B9FD}" presName="hierChild4" presStyleCnt="0"/>
      <dgm:spPr/>
    </dgm:pt>
    <dgm:pt modelId="{E593FBB7-2D57-4FF7-AE93-58B00A10DEC2}" type="pres">
      <dgm:prSet presAssocID="{B630ADD5-4DB4-4CA1-AB67-352D92E6B9FD}" presName="hierChild5" presStyleCnt="0"/>
      <dgm:spPr/>
    </dgm:pt>
    <dgm:pt modelId="{E5D185EC-B469-41C5-9375-CFC026B5A097}" type="pres">
      <dgm:prSet presAssocID="{D268519E-18AE-4B50-8CFA-4C928F7D2A0F}" presName="Name37" presStyleLbl="parChTrans1D2" presStyleIdx="1" presStyleCnt="2"/>
      <dgm:spPr/>
    </dgm:pt>
    <dgm:pt modelId="{0319A4DF-7330-4544-9C9B-6101BDF73B49}" type="pres">
      <dgm:prSet presAssocID="{99DB76D7-232E-4E6C-A53E-0A98F738284F}" presName="hierRoot2" presStyleCnt="0">
        <dgm:presLayoutVars>
          <dgm:hierBranch val="init"/>
        </dgm:presLayoutVars>
      </dgm:prSet>
      <dgm:spPr/>
    </dgm:pt>
    <dgm:pt modelId="{097CDE77-CF36-4BCE-BAB7-687D535C1923}" type="pres">
      <dgm:prSet presAssocID="{99DB76D7-232E-4E6C-A53E-0A98F738284F}" presName="rootComposite" presStyleCnt="0"/>
      <dgm:spPr/>
    </dgm:pt>
    <dgm:pt modelId="{23933B63-D79A-4A31-A506-D203EFA9D7A3}" type="pres">
      <dgm:prSet presAssocID="{99DB76D7-232E-4E6C-A53E-0A98F738284F}" presName="rootText" presStyleLbl="node2" presStyleIdx="1" presStyleCnt="2">
        <dgm:presLayoutVars>
          <dgm:chPref val="3"/>
        </dgm:presLayoutVars>
      </dgm:prSet>
      <dgm:spPr/>
    </dgm:pt>
    <dgm:pt modelId="{F7B0E354-CB75-4358-BE16-9775F8D5B66C}" type="pres">
      <dgm:prSet presAssocID="{99DB76D7-232E-4E6C-A53E-0A98F738284F}" presName="rootConnector" presStyleLbl="node2" presStyleIdx="1" presStyleCnt="2"/>
      <dgm:spPr/>
    </dgm:pt>
    <dgm:pt modelId="{81A37E4E-DF53-4732-B11A-55C20068789E}" type="pres">
      <dgm:prSet presAssocID="{99DB76D7-232E-4E6C-A53E-0A98F738284F}" presName="hierChild4" presStyleCnt="0"/>
      <dgm:spPr/>
    </dgm:pt>
    <dgm:pt modelId="{88F1F050-8683-49B7-8CC1-0DDD1207B43C}" type="pres">
      <dgm:prSet presAssocID="{99DB76D7-232E-4E6C-A53E-0A98F738284F}" presName="hierChild5" presStyleCnt="0"/>
      <dgm:spPr/>
    </dgm:pt>
    <dgm:pt modelId="{996CAC55-A9FE-4D57-A0CB-95A66F351ACD}" type="pres">
      <dgm:prSet presAssocID="{7A498FBF-51A7-49E2-9AB7-DA9F96D37263}" presName="hierChild3" presStyleCnt="0"/>
      <dgm:spPr/>
    </dgm:pt>
  </dgm:ptLst>
  <dgm:cxnLst>
    <dgm:cxn modelId="{BFEC3120-9B8F-464F-A5D0-939A28E0B9D4}" srcId="{3A81AAB3-D32B-4945-AE2F-46C8F50B97A4}" destId="{7A498FBF-51A7-49E2-9AB7-DA9F96D37263}" srcOrd="0" destOrd="0" parTransId="{EC51D22C-B570-481B-A106-663E6C811944}" sibTransId="{EB26C964-E38A-4A2A-8AE2-194D94D3EB31}"/>
    <dgm:cxn modelId="{B9F82061-D95F-43B6-B6DB-1A12B5A5D705}" type="presOf" srcId="{D268519E-18AE-4B50-8CFA-4C928F7D2A0F}" destId="{E5D185EC-B469-41C5-9375-CFC026B5A097}" srcOrd="0" destOrd="0" presId="urn:microsoft.com/office/officeart/2005/8/layout/orgChart1"/>
    <dgm:cxn modelId="{AC552C65-F429-4924-9BCD-F77BB2A80DA1}" type="presOf" srcId="{7A498FBF-51A7-49E2-9AB7-DA9F96D37263}" destId="{8AF59285-EE3A-4922-9949-E8931DBDBB5D}" srcOrd="0" destOrd="0" presId="urn:microsoft.com/office/officeart/2005/8/layout/orgChart1"/>
    <dgm:cxn modelId="{3E521250-1A39-4B15-A6CC-5EEC14024DDC}" type="presOf" srcId="{B630ADD5-4DB4-4CA1-AB67-352D92E6B9FD}" destId="{C3547C17-3DD4-43E2-9F8A-806F274A59F1}" srcOrd="1" destOrd="0" presId="urn:microsoft.com/office/officeart/2005/8/layout/orgChart1"/>
    <dgm:cxn modelId="{980C157D-0A4D-47EF-8731-6962C06EC2CE}" type="presOf" srcId="{3A81AAB3-D32B-4945-AE2F-46C8F50B97A4}" destId="{8A71F21F-8668-4923-9DFE-280FABC86F3B}" srcOrd="0" destOrd="0" presId="urn:microsoft.com/office/officeart/2005/8/layout/orgChart1"/>
    <dgm:cxn modelId="{CA5C7888-2B29-4B81-BB6C-743C8390ECEA}" type="presOf" srcId="{B630ADD5-4DB4-4CA1-AB67-352D92E6B9FD}" destId="{9AA92A05-7477-4D60-BFDA-3872187A4C82}" srcOrd="0" destOrd="0" presId="urn:microsoft.com/office/officeart/2005/8/layout/orgChart1"/>
    <dgm:cxn modelId="{14377DBA-A98F-4250-AB57-031D783E0A5D}" type="presOf" srcId="{05A1E28C-D951-4F8B-B7AB-06CDC27220E0}" destId="{201C9841-8631-4105-8351-1C71C19450EF}" srcOrd="0" destOrd="0" presId="urn:microsoft.com/office/officeart/2005/8/layout/orgChart1"/>
    <dgm:cxn modelId="{D47B79C4-DC96-459E-9D2B-AC988B82D6F5}" type="presOf" srcId="{7A498FBF-51A7-49E2-9AB7-DA9F96D37263}" destId="{D6ED5C48-BCC4-41E1-8002-A858BC8FEDF0}" srcOrd="1" destOrd="0" presId="urn:microsoft.com/office/officeart/2005/8/layout/orgChart1"/>
    <dgm:cxn modelId="{0D7FAECB-BCA5-4C98-A056-3239DE3525DF}" type="presOf" srcId="{99DB76D7-232E-4E6C-A53E-0A98F738284F}" destId="{F7B0E354-CB75-4358-BE16-9775F8D5B66C}" srcOrd="1" destOrd="0" presId="urn:microsoft.com/office/officeart/2005/8/layout/orgChart1"/>
    <dgm:cxn modelId="{3C0AD1E6-22C0-402E-BC9F-436B95469D9C}" type="presOf" srcId="{99DB76D7-232E-4E6C-A53E-0A98F738284F}" destId="{23933B63-D79A-4A31-A506-D203EFA9D7A3}" srcOrd="0" destOrd="0" presId="urn:microsoft.com/office/officeart/2005/8/layout/orgChart1"/>
    <dgm:cxn modelId="{BE48FCEB-1AFB-49E9-AC74-E4DF4E280E6F}" srcId="{7A498FBF-51A7-49E2-9AB7-DA9F96D37263}" destId="{99DB76D7-232E-4E6C-A53E-0A98F738284F}" srcOrd="1" destOrd="0" parTransId="{D268519E-18AE-4B50-8CFA-4C928F7D2A0F}" sibTransId="{67F8A21B-9D97-4295-9CCB-6E8B99026279}"/>
    <dgm:cxn modelId="{497E9AFA-486A-4348-95F0-663E9A362F8B}" srcId="{7A498FBF-51A7-49E2-9AB7-DA9F96D37263}" destId="{B630ADD5-4DB4-4CA1-AB67-352D92E6B9FD}" srcOrd="0" destOrd="0" parTransId="{05A1E28C-D951-4F8B-B7AB-06CDC27220E0}" sibTransId="{796CB50A-E580-4376-AC36-C82A01F83994}"/>
    <dgm:cxn modelId="{1483DC51-7F5C-4464-98DE-5F9F72FF851B}" type="presParOf" srcId="{8A71F21F-8668-4923-9DFE-280FABC86F3B}" destId="{D126EDAE-4C5F-4DAD-9226-056D5FE6C804}" srcOrd="0" destOrd="0" presId="urn:microsoft.com/office/officeart/2005/8/layout/orgChart1"/>
    <dgm:cxn modelId="{2DE5C0EA-4D94-478B-ABE9-11CE78AE5D9F}" type="presParOf" srcId="{D126EDAE-4C5F-4DAD-9226-056D5FE6C804}" destId="{4587E12F-330B-48CB-BF60-9875DC7EB80E}" srcOrd="0" destOrd="0" presId="urn:microsoft.com/office/officeart/2005/8/layout/orgChart1"/>
    <dgm:cxn modelId="{A844DB29-F888-4716-B62A-0C3EB04B75DF}" type="presParOf" srcId="{4587E12F-330B-48CB-BF60-9875DC7EB80E}" destId="{8AF59285-EE3A-4922-9949-E8931DBDBB5D}" srcOrd="0" destOrd="0" presId="urn:microsoft.com/office/officeart/2005/8/layout/orgChart1"/>
    <dgm:cxn modelId="{521C3E8D-5213-4ED5-A601-C6DA2938DC7F}" type="presParOf" srcId="{4587E12F-330B-48CB-BF60-9875DC7EB80E}" destId="{D6ED5C48-BCC4-41E1-8002-A858BC8FEDF0}" srcOrd="1" destOrd="0" presId="urn:microsoft.com/office/officeart/2005/8/layout/orgChart1"/>
    <dgm:cxn modelId="{964B48FE-7A4C-4793-8DBB-CA342B298A26}" type="presParOf" srcId="{D126EDAE-4C5F-4DAD-9226-056D5FE6C804}" destId="{4BB4F49B-D3A8-4D97-A513-A09397697A6E}" srcOrd="1" destOrd="0" presId="urn:microsoft.com/office/officeart/2005/8/layout/orgChart1"/>
    <dgm:cxn modelId="{C23ADD69-55CD-4322-82AD-07C484BBED9A}" type="presParOf" srcId="{4BB4F49B-D3A8-4D97-A513-A09397697A6E}" destId="{201C9841-8631-4105-8351-1C71C19450EF}" srcOrd="0" destOrd="0" presId="urn:microsoft.com/office/officeart/2005/8/layout/orgChart1"/>
    <dgm:cxn modelId="{33A0C210-1A67-4C1F-89B1-0D2C0FF513D1}" type="presParOf" srcId="{4BB4F49B-D3A8-4D97-A513-A09397697A6E}" destId="{1C5A07A4-F4BE-4E29-BB17-9A64338E48BD}" srcOrd="1" destOrd="0" presId="urn:microsoft.com/office/officeart/2005/8/layout/orgChart1"/>
    <dgm:cxn modelId="{C7974126-6FA3-4432-8FA0-66961CB69303}" type="presParOf" srcId="{1C5A07A4-F4BE-4E29-BB17-9A64338E48BD}" destId="{F4090321-BFF9-4F64-8E8D-AB1961B20B14}" srcOrd="0" destOrd="0" presId="urn:microsoft.com/office/officeart/2005/8/layout/orgChart1"/>
    <dgm:cxn modelId="{CE2C5CBE-A15E-4DD2-8E2F-78628B66EA0D}" type="presParOf" srcId="{F4090321-BFF9-4F64-8E8D-AB1961B20B14}" destId="{9AA92A05-7477-4D60-BFDA-3872187A4C82}" srcOrd="0" destOrd="0" presId="urn:microsoft.com/office/officeart/2005/8/layout/orgChart1"/>
    <dgm:cxn modelId="{B854CD3A-5A67-4826-B96F-32DD7E924879}" type="presParOf" srcId="{F4090321-BFF9-4F64-8E8D-AB1961B20B14}" destId="{C3547C17-3DD4-43E2-9F8A-806F274A59F1}" srcOrd="1" destOrd="0" presId="urn:microsoft.com/office/officeart/2005/8/layout/orgChart1"/>
    <dgm:cxn modelId="{8538EBE5-8FA0-40E0-9278-0CA83EFF3595}" type="presParOf" srcId="{1C5A07A4-F4BE-4E29-BB17-9A64338E48BD}" destId="{76616FBB-8C23-4860-B141-6BD89612BE16}" srcOrd="1" destOrd="0" presId="urn:microsoft.com/office/officeart/2005/8/layout/orgChart1"/>
    <dgm:cxn modelId="{89EB20E0-8737-4FD1-A1F9-D4E81C732660}" type="presParOf" srcId="{1C5A07A4-F4BE-4E29-BB17-9A64338E48BD}" destId="{E593FBB7-2D57-4FF7-AE93-58B00A10DEC2}" srcOrd="2" destOrd="0" presId="urn:microsoft.com/office/officeart/2005/8/layout/orgChart1"/>
    <dgm:cxn modelId="{1E67344B-E2AA-4036-895F-A657490C1FA5}" type="presParOf" srcId="{4BB4F49B-D3A8-4D97-A513-A09397697A6E}" destId="{E5D185EC-B469-41C5-9375-CFC026B5A097}" srcOrd="2" destOrd="0" presId="urn:microsoft.com/office/officeart/2005/8/layout/orgChart1"/>
    <dgm:cxn modelId="{EF13F29F-AD79-4419-8C2C-1EF06F83BF7F}" type="presParOf" srcId="{4BB4F49B-D3A8-4D97-A513-A09397697A6E}" destId="{0319A4DF-7330-4544-9C9B-6101BDF73B49}" srcOrd="3" destOrd="0" presId="urn:microsoft.com/office/officeart/2005/8/layout/orgChart1"/>
    <dgm:cxn modelId="{203AEE6E-38BC-4BFF-A6DD-8997C892BE6F}" type="presParOf" srcId="{0319A4DF-7330-4544-9C9B-6101BDF73B49}" destId="{097CDE77-CF36-4BCE-BAB7-687D535C1923}" srcOrd="0" destOrd="0" presId="urn:microsoft.com/office/officeart/2005/8/layout/orgChart1"/>
    <dgm:cxn modelId="{80A2027D-75EE-4F20-A0DE-5359A8BC33D4}" type="presParOf" srcId="{097CDE77-CF36-4BCE-BAB7-687D535C1923}" destId="{23933B63-D79A-4A31-A506-D203EFA9D7A3}" srcOrd="0" destOrd="0" presId="urn:microsoft.com/office/officeart/2005/8/layout/orgChart1"/>
    <dgm:cxn modelId="{AC036179-F6B1-4AED-B223-5E9445D183A9}" type="presParOf" srcId="{097CDE77-CF36-4BCE-BAB7-687D535C1923}" destId="{F7B0E354-CB75-4358-BE16-9775F8D5B66C}" srcOrd="1" destOrd="0" presId="urn:microsoft.com/office/officeart/2005/8/layout/orgChart1"/>
    <dgm:cxn modelId="{4E3DCF72-C461-4318-BACE-337F692252C5}" type="presParOf" srcId="{0319A4DF-7330-4544-9C9B-6101BDF73B49}" destId="{81A37E4E-DF53-4732-B11A-55C20068789E}" srcOrd="1" destOrd="0" presId="urn:microsoft.com/office/officeart/2005/8/layout/orgChart1"/>
    <dgm:cxn modelId="{192C138D-6C1A-47AF-9D9C-BEF2B9CFF794}" type="presParOf" srcId="{0319A4DF-7330-4544-9C9B-6101BDF73B49}" destId="{88F1F050-8683-49B7-8CC1-0DDD1207B43C}" srcOrd="2" destOrd="0" presId="urn:microsoft.com/office/officeart/2005/8/layout/orgChart1"/>
    <dgm:cxn modelId="{2B836CE6-D63B-4E7E-8BAC-4851B764FDD2}" type="presParOf" srcId="{D126EDAE-4C5F-4DAD-9226-056D5FE6C804}" destId="{996CAC55-A9FE-4D57-A0CB-95A66F351AC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CB563C2-CD16-4EF3-A28D-AE5B6D4333DB}" type="doc">
      <dgm:prSet loTypeId="urn:microsoft.com/office/officeart/2005/8/layout/orgChart1" loCatId="hierarchy" qsTypeId="urn:microsoft.com/office/officeart/2005/8/quickstyle/simple5#1" qsCatId="simple" csTypeId="urn:microsoft.com/office/officeart/2005/8/colors/colorful1#1" csCatId="colorful" phldr="1"/>
      <dgm:spPr/>
      <dgm:t>
        <a:bodyPr/>
        <a:lstStyle/>
        <a:p>
          <a:endParaRPr lang="en-US"/>
        </a:p>
      </dgm:t>
    </dgm:pt>
    <dgm:pt modelId="{F2EDB6A5-B3C7-40C3-A7C1-0AA96006669B}">
      <dgm:prSet phldrT="[Text]"/>
      <dgm:spPr/>
      <dgm:t>
        <a:bodyPr/>
        <a:lstStyle/>
        <a:p>
          <a:r>
            <a:rPr lang="en-US" dirty="0"/>
            <a:t>Rule</a:t>
          </a:r>
        </a:p>
      </dgm:t>
    </dgm:pt>
    <dgm:pt modelId="{9E2B0F9E-158D-4092-9F87-5BF640FA6CCA}" type="parTrans" cxnId="{D004CD4D-CA5C-4E2D-B6BD-BB647F7F1FDC}">
      <dgm:prSet/>
      <dgm:spPr/>
      <dgm:t>
        <a:bodyPr/>
        <a:lstStyle/>
        <a:p>
          <a:endParaRPr lang="en-US"/>
        </a:p>
      </dgm:t>
    </dgm:pt>
    <dgm:pt modelId="{7F7B6D9E-01D8-4CC0-9992-04A9C66E77C9}" type="sibTrans" cxnId="{D004CD4D-CA5C-4E2D-B6BD-BB647F7F1FDC}">
      <dgm:prSet/>
      <dgm:spPr/>
      <dgm:t>
        <a:bodyPr/>
        <a:lstStyle/>
        <a:p>
          <a:endParaRPr lang="en-US"/>
        </a:p>
      </dgm:t>
    </dgm:pt>
    <dgm:pt modelId="{951E1350-F753-4BB9-B0D6-4BD9B5461775}">
      <dgm:prSet phldrT="[Text]"/>
      <dgm:spPr/>
      <dgm:t>
        <a:bodyPr/>
        <a:lstStyle/>
        <a:p>
          <a:r>
            <a:rPr lang="en-US" dirty="0"/>
            <a:t>Context Activities</a:t>
          </a:r>
        </a:p>
      </dgm:t>
    </dgm:pt>
    <dgm:pt modelId="{58850DAE-5AD8-4310-8DC8-90DED42BE955}" type="parTrans" cxnId="{6DE03FE8-DDF6-468D-818C-F8CE6D133798}">
      <dgm:prSet/>
      <dgm:spPr/>
      <dgm:t>
        <a:bodyPr/>
        <a:lstStyle/>
        <a:p>
          <a:endParaRPr lang="en-US"/>
        </a:p>
      </dgm:t>
    </dgm:pt>
    <dgm:pt modelId="{3E4669F9-A8EA-46E9-8B9B-2D7778AD0C24}" type="sibTrans" cxnId="{6DE03FE8-DDF6-468D-818C-F8CE6D133798}">
      <dgm:prSet/>
      <dgm:spPr/>
      <dgm:t>
        <a:bodyPr/>
        <a:lstStyle/>
        <a:p>
          <a:endParaRPr lang="en-US"/>
        </a:p>
      </dgm:t>
    </dgm:pt>
    <dgm:pt modelId="{4E631916-1DFE-46BC-B136-6D76CEAEFDA3}">
      <dgm:prSet phldrT="[Text]"/>
      <dgm:spPr/>
      <dgm:t>
        <a:bodyPr/>
        <a:lstStyle/>
        <a:p>
          <a:r>
            <a:rPr lang="en-US" dirty="0"/>
            <a:t>Extensions</a:t>
          </a:r>
        </a:p>
      </dgm:t>
    </dgm:pt>
    <dgm:pt modelId="{F99D3332-51E5-4710-A39B-0B5EB103EEAC}" type="parTrans" cxnId="{1A40A653-0FFA-4388-8C3B-52E803077CFE}">
      <dgm:prSet/>
      <dgm:spPr/>
      <dgm:t>
        <a:bodyPr/>
        <a:lstStyle/>
        <a:p>
          <a:endParaRPr lang="en-US"/>
        </a:p>
      </dgm:t>
    </dgm:pt>
    <dgm:pt modelId="{319F314D-26F8-424E-808B-1579EA13D5C9}" type="sibTrans" cxnId="{1A40A653-0FFA-4388-8C3B-52E803077CFE}">
      <dgm:prSet/>
      <dgm:spPr/>
      <dgm:t>
        <a:bodyPr/>
        <a:lstStyle/>
        <a:p>
          <a:endParaRPr lang="en-US"/>
        </a:p>
      </dgm:t>
    </dgm:pt>
    <dgm:pt modelId="{8E168BBD-4E94-45E4-B3E7-BD90BE00048C}" type="pres">
      <dgm:prSet presAssocID="{3CB563C2-CD16-4EF3-A28D-AE5B6D4333DB}" presName="hierChild1" presStyleCnt="0">
        <dgm:presLayoutVars>
          <dgm:orgChart val="1"/>
          <dgm:chPref val="1"/>
          <dgm:dir/>
          <dgm:animOne val="branch"/>
          <dgm:animLvl val="lvl"/>
          <dgm:resizeHandles/>
        </dgm:presLayoutVars>
      </dgm:prSet>
      <dgm:spPr/>
    </dgm:pt>
    <dgm:pt modelId="{20F5CD06-9BA2-4E8F-9653-C9AB20335030}" type="pres">
      <dgm:prSet presAssocID="{F2EDB6A5-B3C7-40C3-A7C1-0AA96006669B}" presName="hierRoot1" presStyleCnt="0">
        <dgm:presLayoutVars>
          <dgm:hierBranch val="init"/>
        </dgm:presLayoutVars>
      </dgm:prSet>
      <dgm:spPr/>
    </dgm:pt>
    <dgm:pt modelId="{7309A69D-28D9-4982-8BFE-282BACDA033D}" type="pres">
      <dgm:prSet presAssocID="{F2EDB6A5-B3C7-40C3-A7C1-0AA96006669B}" presName="rootComposite1" presStyleCnt="0"/>
      <dgm:spPr/>
    </dgm:pt>
    <dgm:pt modelId="{060A15E8-88C0-4786-90C6-22466FF747A5}" type="pres">
      <dgm:prSet presAssocID="{F2EDB6A5-B3C7-40C3-A7C1-0AA96006669B}" presName="rootText1" presStyleLbl="node0" presStyleIdx="0" presStyleCnt="1">
        <dgm:presLayoutVars>
          <dgm:chPref val="3"/>
        </dgm:presLayoutVars>
      </dgm:prSet>
      <dgm:spPr/>
    </dgm:pt>
    <dgm:pt modelId="{0F316387-50EB-47B0-8D0D-274E3E617605}" type="pres">
      <dgm:prSet presAssocID="{F2EDB6A5-B3C7-40C3-A7C1-0AA96006669B}" presName="rootConnector1" presStyleLbl="node1" presStyleIdx="0" presStyleCnt="0"/>
      <dgm:spPr/>
    </dgm:pt>
    <dgm:pt modelId="{7C8DD485-0B25-4DDD-8F26-16EB7D9F1650}" type="pres">
      <dgm:prSet presAssocID="{F2EDB6A5-B3C7-40C3-A7C1-0AA96006669B}" presName="hierChild2" presStyleCnt="0"/>
      <dgm:spPr/>
    </dgm:pt>
    <dgm:pt modelId="{110A18B5-9277-420A-A5C0-FFA75C960E50}" type="pres">
      <dgm:prSet presAssocID="{58850DAE-5AD8-4310-8DC8-90DED42BE955}" presName="Name37" presStyleLbl="parChTrans1D2" presStyleIdx="0" presStyleCnt="2"/>
      <dgm:spPr/>
    </dgm:pt>
    <dgm:pt modelId="{7E2A5DFC-9FBD-490C-BC3A-94434EB93DC0}" type="pres">
      <dgm:prSet presAssocID="{951E1350-F753-4BB9-B0D6-4BD9B5461775}" presName="hierRoot2" presStyleCnt="0">
        <dgm:presLayoutVars>
          <dgm:hierBranch val="init"/>
        </dgm:presLayoutVars>
      </dgm:prSet>
      <dgm:spPr/>
    </dgm:pt>
    <dgm:pt modelId="{2B9261FF-0980-4E6F-A5E7-64B9DEB79960}" type="pres">
      <dgm:prSet presAssocID="{951E1350-F753-4BB9-B0D6-4BD9B5461775}" presName="rootComposite" presStyleCnt="0"/>
      <dgm:spPr/>
    </dgm:pt>
    <dgm:pt modelId="{B7BD2576-C59C-42A1-8229-FDA4F2B2718C}" type="pres">
      <dgm:prSet presAssocID="{951E1350-F753-4BB9-B0D6-4BD9B5461775}" presName="rootText" presStyleLbl="node2" presStyleIdx="0" presStyleCnt="2">
        <dgm:presLayoutVars>
          <dgm:chPref val="3"/>
        </dgm:presLayoutVars>
      </dgm:prSet>
      <dgm:spPr/>
    </dgm:pt>
    <dgm:pt modelId="{A7913E58-852B-4168-B849-83797E626AAF}" type="pres">
      <dgm:prSet presAssocID="{951E1350-F753-4BB9-B0D6-4BD9B5461775}" presName="rootConnector" presStyleLbl="node2" presStyleIdx="0" presStyleCnt="2"/>
      <dgm:spPr/>
    </dgm:pt>
    <dgm:pt modelId="{1B8A8456-EA0C-4953-803D-F45F06F3A3FE}" type="pres">
      <dgm:prSet presAssocID="{951E1350-F753-4BB9-B0D6-4BD9B5461775}" presName="hierChild4" presStyleCnt="0"/>
      <dgm:spPr/>
    </dgm:pt>
    <dgm:pt modelId="{766C41EF-7292-4A29-805C-511DD756F068}" type="pres">
      <dgm:prSet presAssocID="{951E1350-F753-4BB9-B0D6-4BD9B5461775}" presName="hierChild5" presStyleCnt="0"/>
      <dgm:spPr/>
    </dgm:pt>
    <dgm:pt modelId="{B5631164-0FE2-43D8-8B45-2D4F147339D9}" type="pres">
      <dgm:prSet presAssocID="{F99D3332-51E5-4710-A39B-0B5EB103EEAC}" presName="Name37" presStyleLbl="parChTrans1D2" presStyleIdx="1" presStyleCnt="2"/>
      <dgm:spPr/>
    </dgm:pt>
    <dgm:pt modelId="{259BFC4B-F390-427A-A169-AE526C2CA4FF}" type="pres">
      <dgm:prSet presAssocID="{4E631916-1DFE-46BC-B136-6D76CEAEFDA3}" presName="hierRoot2" presStyleCnt="0">
        <dgm:presLayoutVars>
          <dgm:hierBranch val="init"/>
        </dgm:presLayoutVars>
      </dgm:prSet>
      <dgm:spPr/>
    </dgm:pt>
    <dgm:pt modelId="{0AF57D4A-5DF5-49FE-B747-DDE49C706BB8}" type="pres">
      <dgm:prSet presAssocID="{4E631916-1DFE-46BC-B136-6D76CEAEFDA3}" presName="rootComposite" presStyleCnt="0"/>
      <dgm:spPr/>
    </dgm:pt>
    <dgm:pt modelId="{6194E541-543F-4F32-97EB-EB5A43077AA0}" type="pres">
      <dgm:prSet presAssocID="{4E631916-1DFE-46BC-B136-6D76CEAEFDA3}" presName="rootText" presStyleLbl="node2" presStyleIdx="1" presStyleCnt="2">
        <dgm:presLayoutVars>
          <dgm:chPref val="3"/>
        </dgm:presLayoutVars>
      </dgm:prSet>
      <dgm:spPr/>
    </dgm:pt>
    <dgm:pt modelId="{215FFE9E-0842-431B-978F-1BF22936F550}" type="pres">
      <dgm:prSet presAssocID="{4E631916-1DFE-46BC-B136-6D76CEAEFDA3}" presName="rootConnector" presStyleLbl="node2" presStyleIdx="1" presStyleCnt="2"/>
      <dgm:spPr/>
    </dgm:pt>
    <dgm:pt modelId="{2E972EE1-890A-4C39-BE0C-D818E36A13E9}" type="pres">
      <dgm:prSet presAssocID="{4E631916-1DFE-46BC-B136-6D76CEAEFDA3}" presName="hierChild4" presStyleCnt="0"/>
      <dgm:spPr/>
    </dgm:pt>
    <dgm:pt modelId="{38543457-7C03-49D1-B9F9-8D3F4CEB0038}" type="pres">
      <dgm:prSet presAssocID="{4E631916-1DFE-46BC-B136-6D76CEAEFDA3}" presName="hierChild5" presStyleCnt="0"/>
      <dgm:spPr/>
    </dgm:pt>
    <dgm:pt modelId="{C48EA15A-0702-473B-B26D-F7EE2404A8AC}" type="pres">
      <dgm:prSet presAssocID="{F2EDB6A5-B3C7-40C3-A7C1-0AA96006669B}" presName="hierChild3" presStyleCnt="0"/>
      <dgm:spPr/>
    </dgm:pt>
  </dgm:ptLst>
  <dgm:cxnLst>
    <dgm:cxn modelId="{EAD9C41D-34BE-44AB-AFCF-8C8A4FFA9A01}" type="presOf" srcId="{58850DAE-5AD8-4310-8DC8-90DED42BE955}" destId="{110A18B5-9277-420A-A5C0-FFA75C960E50}" srcOrd="0" destOrd="0" presId="urn:microsoft.com/office/officeart/2005/8/layout/orgChart1"/>
    <dgm:cxn modelId="{2FBFCD25-FD32-4175-8305-6D7FE9B76F1C}" type="presOf" srcId="{4E631916-1DFE-46BC-B136-6D76CEAEFDA3}" destId="{6194E541-543F-4F32-97EB-EB5A43077AA0}" srcOrd="0" destOrd="0" presId="urn:microsoft.com/office/officeart/2005/8/layout/orgChart1"/>
    <dgm:cxn modelId="{A3063730-B19E-45BA-A993-BF8991021205}" type="presOf" srcId="{951E1350-F753-4BB9-B0D6-4BD9B5461775}" destId="{A7913E58-852B-4168-B849-83797E626AAF}" srcOrd="1" destOrd="0" presId="urn:microsoft.com/office/officeart/2005/8/layout/orgChart1"/>
    <dgm:cxn modelId="{7F8AE23C-0F58-425C-9752-47648012D30F}" type="presOf" srcId="{4E631916-1DFE-46BC-B136-6D76CEAEFDA3}" destId="{215FFE9E-0842-431B-978F-1BF22936F550}" srcOrd="1" destOrd="0" presId="urn:microsoft.com/office/officeart/2005/8/layout/orgChart1"/>
    <dgm:cxn modelId="{34F24146-0EE2-48A4-AE95-FDBF5FADD90D}" type="presOf" srcId="{951E1350-F753-4BB9-B0D6-4BD9B5461775}" destId="{B7BD2576-C59C-42A1-8229-FDA4F2B2718C}" srcOrd="0" destOrd="0" presId="urn:microsoft.com/office/officeart/2005/8/layout/orgChart1"/>
    <dgm:cxn modelId="{9CB89C48-9652-4455-B614-B107645D3598}" type="presOf" srcId="{F99D3332-51E5-4710-A39B-0B5EB103EEAC}" destId="{B5631164-0FE2-43D8-8B45-2D4F147339D9}" srcOrd="0" destOrd="0" presId="urn:microsoft.com/office/officeart/2005/8/layout/orgChart1"/>
    <dgm:cxn modelId="{D004CD4D-CA5C-4E2D-B6BD-BB647F7F1FDC}" srcId="{3CB563C2-CD16-4EF3-A28D-AE5B6D4333DB}" destId="{F2EDB6A5-B3C7-40C3-A7C1-0AA96006669B}" srcOrd="0" destOrd="0" parTransId="{9E2B0F9E-158D-4092-9F87-5BF640FA6CCA}" sibTransId="{7F7B6D9E-01D8-4CC0-9992-04A9C66E77C9}"/>
    <dgm:cxn modelId="{1A40A653-0FFA-4388-8C3B-52E803077CFE}" srcId="{F2EDB6A5-B3C7-40C3-A7C1-0AA96006669B}" destId="{4E631916-1DFE-46BC-B136-6D76CEAEFDA3}" srcOrd="1" destOrd="0" parTransId="{F99D3332-51E5-4710-A39B-0B5EB103EEAC}" sibTransId="{319F314D-26F8-424E-808B-1579EA13D5C9}"/>
    <dgm:cxn modelId="{09828491-3B17-4A2F-9CFF-A67E86076C5E}" type="presOf" srcId="{F2EDB6A5-B3C7-40C3-A7C1-0AA96006669B}" destId="{060A15E8-88C0-4786-90C6-22466FF747A5}" srcOrd="0" destOrd="0" presId="urn:microsoft.com/office/officeart/2005/8/layout/orgChart1"/>
    <dgm:cxn modelId="{D2BBBBC6-D009-4ECB-BD97-46C3C3CA8DB1}" type="presOf" srcId="{F2EDB6A5-B3C7-40C3-A7C1-0AA96006669B}" destId="{0F316387-50EB-47B0-8D0D-274E3E617605}" srcOrd="1" destOrd="0" presId="urn:microsoft.com/office/officeart/2005/8/layout/orgChart1"/>
    <dgm:cxn modelId="{225F01E0-B518-4DEC-A099-13CFF3AF524B}" type="presOf" srcId="{3CB563C2-CD16-4EF3-A28D-AE5B6D4333DB}" destId="{8E168BBD-4E94-45E4-B3E7-BD90BE00048C}" srcOrd="0" destOrd="0" presId="urn:microsoft.com/office/officeart/2005/8/layout/orgChart1"/>
    <dgm:cxn modelId="{6DE03FE8-DDF6-468D-818C-F8CE6D133798}" srcId="{F2EDB6A5-B3C7-40C3-A7C1-0AA96006669B}" destId="{951E1350-F753-4BB9-B0D6-4BD9B5461775}" srcOrd="0" destOrd="0" parTransId="{58850DAE-5AD8-4310-8DC8-90DED42BE955}" sibTransId="{3E4669F9-A8EA-46E9-8B9B-2D7778AD0C24}"/>
    <dgm:cxn modelId="{A16DBEA5-E00F-4AB9-B973-ED639347D2D6}" type="presParOf" srcId="{8E168BBD-4E94-45E4-B3E7-BD90BE00048C}" destId="{20F5CD06-9BA2-4E8F-9653-C9AB20335030}" srcOrd="0" destOrd="0" presId="urn:microsoft.com/office/officeart/2005/8/layout/orgChart1"/>
    <dgm:cxn modelId="{EA76D44A-C048-4CB1-A935-80749A7D0696}" type="presParOf" srcId="{20F5CD06-9BA2-4E8F-9653-C9AB20335030}" destId="{7309A69D-28D9-4982-8BFE-282BACDA033D}" srcOrd="0" destOrd="0" presId="urn:microsoft.com/office/officeart/2005/8/layout/orgChart1"/>
    <dgm:cxn modelId="{1B58E79E-F8F1-493B-AD2C-D855BC214EB8}" type="presParOf" srcId="{7309A69D-28D9-4982-8BFE-282BACDA033D}" destId="{060A15E8-88C0-4786-90C6-22466FF747A5}" srcOrd="0" destOrd="0" presId="urn:microsoft.com/office/officeart/2005/8/layout/orgChart1"/>
    <dgm:cxn modelId="{7A7C5AD4-1DA8-403A-B94E-F684DD78F58B}" type="presParOf" srcId="{7309A69D-28D9-4982-8BFE-282BACDA033D}" destId="{0F316387-50EB-47B0-8D0D-274E3E617605}" srcOrd="1" destOrd="0" presId="urn:microsoft.com/office/officeart/2005/8/layout/orgChart1"/>
    <dgm:cxn modelId="{8FF9A85F-AA6E-42DA-BE1B-42E0FF96FE38}" type="presParOf" srcId="{20F5CD06-9BA2-4E8F-9653-C9AB20335030}" destId="{7C8DD485-0B25-4DDD-8F26-16EB7D9F1650}" srcOrd="1" destOrd="0" presId="urn:microsoft.com/office/officeart/2005/8/layout/orgChart1"/>
    <dgm:cxn modelId="{3EAD0260-0119-49E9-B72F-CE7752A87281}" type="presParOf" srcId="{7C8DD485-0B25-4DDD-8F26-16EB7D9F1650}" destId="{110A18B5-9277-420A-A5C0-FFA75C960E50}" srcOrd="0" destOrd="0" presId="urn:microsoft.com/office/officeart/2005/8/layout/orgChart1"/>
    <dgm:cxn modelId="{554AC2F0-8B11-44F8-89CE-90639F4AF6F9}" type="presParOf" srcId="{7C8DD485-0B25-4DDD-8F26-16EB7D9F1650}" destId="{7E2A5DFC-9FBD-490C-BC3A-94434EB93DC0}" srcOrd="1" destOrd="0" presId="urn:microsoft.com/office/officeart/2005/8/layout/orgChart1"/>
    <dgm:cxn modelId="{05179182-6ADC-4F31-98EC-8AC44BBCC684}" type="presParOf" srcId="{7E2A5DFC-9FBD-490C-BC3A-94434EB93DC0}" destId="{2B9261FF-0980-4E6F-A5E7-64B9DEB79960}" srcOrd="0" destOrd="0" presId="urn:microsoft.com/office/officeart/2005/8/layout/orgChart1"/>
    <dgm:cxn modelId="{B7845EC4-BB09-4C46-9F07-835A215F4C79}" type="presParOf" srcId="{2B9261FF-0980-4E6F-A5E7-64B9DEB79960}" destId="{B7BD2576-C59C-42A1-8229-FDA4F2B2718C}" srcOrd="0" destOrd="0" presId="urn:microsoft.com/office/officeart/2005/8/layout/orgChart1"/>
    <dgm:cxn modelId="{75E79C7B-36C5-4ADD-A597-8AE4292B1DFC}" type="presParOf" srcId="{2B9261FF-0980-4E6F-A5E7-64B9DEB79960}" destId="{A7913E58-852B-4168-B849-83797E626AAF}" srcOrd="1" destOrd="0" presId="urn:microsoft.com/office/officeart/2005/8/layout/orgChart1"/>
    <dgm:cxn modelId="{D51E51D1-689A-4E4A-818D-A76403C19243}" type="presParOf" srcId="{7E2A5DFC-9FBD-490C-BC3A-94434EB93DC0}" destId="{1B8A8456-EA0C-4953-803D-F45F06F3A3FE}" srcOrd="1" destOrd="0" presId="urn:microsoft.com/office/officeart/2005/8/layout/orgChart1"/>
    <dgm:cxn modelId="{92DB7E56-6E78-414D-814D-3839DB499A8C}" type="presParOf" srcId="{7E2A5DFC-9FBD-490C-BC3A-94434EB93DC0}" destId="{766C41EF-7292-4A29-805C-511DD756F068}" srcOrd="2" destOrd="0" presId="urn:microsoft.com/office/officeart/2005/8/layout/orgChart1"/>
    <dgm:cxn modelId="{B4E70FE8-B77A-4676-BE5F-DF0043A7C641}" type="presParOf" srcId="{7C8DD485-0B25-4DDD-8F26-16EB7D9F1650}" destId="{B5631164-0FE2-43D8-8B45-2D4F147339D9}" srcOrd="2" destOrd="0" presId="urn:microsoft.com/office/officeart/2005/8/layout/orgChart1"/>
    <dgm:cxn modelId="{C3E74DF4-32B9-4967-8EF4-B7FD3A9D8EA2}" type="presParOf" srcId="{7C8DD485-0B25-4DDD-8F26-16EB7D9F1650}" destId="{259BFC4B-F390-427A-A169-AE526C2CA4FF}" srcOrd="3" destOrd="0" presId="urn:microsoft.com/office/officeart/2005/8/layout/orgChart1"/>
    <dgm:cxn modelId="{4A76B7CE-B291-4577-9440-35EE5B1CB39F}" type="presParOf" srcId="{259BFC4B-F390-427A-A169-AE526C2CA4FF}" destId="{0AF57D4A-5DF5-49FE-B747-DDE49C706BB8}" srcOrd="0" destOrd="0" presId="urn:microsoft.com/office/officeart/2005/8/layout/orgChart1"/>
    <dgm:cxn modelId="{8DAFAC10-F195-4132-9594-D384655A31F3}" type="presParOf" srcId="{0AF57D4A-5DF5-49FE-B747-DDE49C706BB8}" destId="{6194E541-543F-4F32-97EB-EB5A43077AA0}" srcOrd="0" destOrd="0" presId="urn:microsoft.com/office/officeart/2005/8/layout/orgChart1"/>
    <dgm:cxn modelId="{94B68EE9-E901-483F-B182-1BC93042F6AD}" type="presParOf" srcId="{0AF57D4A-5DF5-49FE-B747-DDE49C706BB8}" destId="{215FFE9E-0842-431B-978F-1BF22936F550}" srcOrd="1" destOrd="0" presId="urn:microsoft.com/office/officeart/2005/8/layout/orgChart1"/>
    <dgm:cxn modelId="{CA621057-F5B2-4EC8-B2B9-70EC26DBE2FA}" type="presParOf" srcId="{259BFC4B-F390-427A-A169-AE526C2CA4FF}" destId="{2E972EE1-890A-4C39-BE0C-D818E36A13E9}" srcOrd="1" destOrd="0" presId="urn:microsoft.com/office/officeart/2005/8/layout/orgChart1"/>
    <dgm:cxn modelId="{C5804453-818B-4C85-B72D-BB5229FDF088}" type="presParOf" srcId="{259BFC4B-F390-427A-A169-AE526C2CA4FF}" destId="{38543457-7C03-49D1-B9F9-8D3F4CEB0038}" srcOrd="2" destOrd="0" presId="urn:microsoft.com/office/officeart/2005/8/layout/orgChart1"/>
    <dgm:cxn modelId="{88346E16-46DC-4D42-9BBB-C7A1DA32135F}" type="presParOf" srcId="{20F5CD06-9BA2-4E8F-9653-C9AB20335030}" destId="{C48EA15A-0702-473B-B26D-F7EE2404A8A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B87A4DC-7B11-48DE-BE28-143E751BBA6F}" type="doc">
      <dgm:prSet loTypeId="urn:microsoft.com/office/officeart/2016/7/layout/VerticalHollowActionList" loCatId="List" qsTypeId="urn:microsoft.com/office/officeart/2005/8/quickstyle/simple1#2" qsCatId="simple" csTypeId="urn:microsoft.com/office/officeart/2005/8/colors/colorful2#3" csCatId="colorful" phldr="1"/>
      <dgm:spPr/>
      <dgm:t>
        <a:bodyPr/>
        <a:lstStyle/>
        <a:p>
          <a:endParaRPr lang="en-US"/>
        </a:p>
      </dgm:t>
    </dgm:pt>
    <dgm:pt modelId="{C52C1A8A-A3C2-43C3-9ADC-5749DFCA31B9}">
      <dgm:prSet/>
      <dgm:spPr/>
      <dgm:t>
        <a:bodyPr/>
        <a:lstStyle/>
        <a:p>
          <a:r>
            <a:rPr lang="en-US"/>
            <a:t>Call</a:t>
          </a:r>
        </a:p>
      </dgm:t>
    </dgm:pt>
    <dgm:pt modelId="{BD922737-B505-424D-9579-243E1FBD87C4}" type="parTrans" cxnId="{07D74973-92D8-4344-AADC-35DC7F0B2211}">
      <dgm:prSet/>
      <dgm:spPr/>
      <dgm:t>
        <a:bodyPr/>
        <a:lstStyle/>
        <a:p>
          <a:endParaRPr lang="en-US"/>
        </a:p>
      </dgm:t>
    </dgm:pt>
    <dgm:pt modelId="{DE55F24D-0DEE-4424-B576-C60DEEA9B937}" type="sibTrans" cxnId="{07D74973-92D8-4344-AADC-35DC7F0B2211}">
      <dgm:prSet/>
      <dgm:spPr/>
      <dgm:t>
        <a:bodyPr/>
        <a:lstStyle/>
        <a:p>
          <a:endParaRPr lang="en-US"/>
        </a:p>
      </dgm:t>
    </dgm:pt>
    <dgm:pt modelId="{D7243243-FB20-48F8-B6E2-781DCA156815}">
      <dgm:prSet/>
      <dgm:spPr/>
      <dgm:t>
        <a:bodyPr/>
        <a:lstStyle/>
        <a:p>
          <a:r>
            <a:rPr lang="en-US"/>
            <a:t>Call REST API</a:t>
          </a:r>
        </a:p>
      </dgm:t>
    </dgm:pt>
    <dgm:pt modelId="{1C649C40-8D2E-477E-8DB8-3CCCCF4F28D2}" type="parTrans" cxnId="{EC1FA1A9-E99A-4B65-8574-13974131823F}">
      <dgm:prSet/>
      <dgm:spPr/>
      <dgm:t>
        <a:bodyPr/>
        <a:lstStyle/>
        <a:p>
          <a:endParaRPr lang="en-US"/>
        </a:p>
      </dgm:t>
    </dgm:pt>
    <dgm:pt modelId="{59C82B12-0F5F-406F-AB09-30941714B26B}" type="sibTrans" cxnId="{EC1FA1A9-E99A-4B65-8574-13974131823F}">
      <dgm:prSet/>
      <dgm:spPr/>
      <dgm:t>
        <a:bodyPr/>
        <a:lstStyle/>
        <a:p>
          <a:endParaRPr lang="en-US"/>
        </a:p>
      </dgm:t>
    </dgm:pt>
    <dgm:pt modelId="{876A0475-4F7F-4E12-B114-3E32A30DF07E}">
      <dgm:prSet/>
      <dgm:spPr/>
      <dgm:t>
        <a:bodyPr/>
        <a:lstStyle/>
        <a:p>
          <a:r>
            <a:rPr lang="en-US"/>
            <a:t>Forward</a:t>
          </a:r>
        </a:p>
      </dgm:t>
    </dgm:pt>
    <dgm:pt modelId="{E3B13B54-F321-443C-B891-2A5C713713BB}" type="parTrans" cxnId="{7107F32F-2025-4FA4-926A-F6DE161BCAD8}">
      <dgm:prSet/>
      <dgm:spPr/>
      <dgm:t>
        <a:bodyPr/>
        <a:lstStyle/>
        <a:p>
          <a:endParaRPr lang="en-US"/>
        </a:p>
      </dgm:t>
    </dgm:pt>
    <dgm:pt modelId="{E6D44170-5156-4619-8DB7-37F2370054DD}" type="sibTrans" cxnId="{7107F32F-2025-4FA4-926A-F6DE161BCAD8}">
      <dgm:prSet/>
      <dgm:spPr/>
      <dgm:t>
        <a:bodyPr/>
        <a:lstStyle/>
        <a:p>
          <a:endParaRPr lang="en-US"/>
        </a:p>
      </dgm:t>
    </dgm:pt>
    <dgm:pt modelId="{1FCEDEFB-56B6-43A2-A634-DCB071F770B5}">
      <dgm:prSet/>
      <dgm:spPr/>
      <dgm:t>
        <a:bodyPr/>
        <a:lstStyle/>
        <a:p>
          <a:r>
            <a:rPr lang="en-US"/>
            <a:t>Forward Statement</a:t>
          </a:r>
        </a:p>
      </dgm:t>
    </dgm:pt>
    <dgm:pt modelId="{91D5AD7F-FD08-42CB-8F60-A1D075AFC87B}" type="parTrans" cxnId="{74D82405-23D0-41D7-826C-FF7819B6AA38}">
      <dgm:prSet/>
      <dgm:spPr/>
      <dgm:t>
        <a:bodyPr/>
        <a:lstStyle/>
        <a:p>
          <a:endParaRPr lang="en-US"/>
        </a:p>
      </dgm:t>
    </dgm:pt>
    <dgm:pt modelId="{580A24E3-69A0-45B9-B502-F9B4AF241483}" type="sibTrans" cxnId="{74D82405-23D0-41D7-826C-FF7819B6AA38}">
      <dgm:prSet/>
      <dgm:spPr/>
      <dgm:t>
        <a:bodyPr/>
        <a:lstStyle/>
        <a:p>
          <a:endParaRPr lang="en-US"/>
        </a:p>
      </dgm:t>
    </dgm:pt>
    <dgm:pt modelId="{3168D139-4A08-4AA5-B7DA-C3D39ACBB818}">
      <dgm:prSet/>
      <dgm:spPr/>
      <dgm:t>
        <a:bodyPr/>
        <a:lstStyle/>
        <a:p>
          <a:r>
            <a:rPr lang="en-US" dirty="0"/>
            <a:t>Transform</a:t>
          </a:r>
        </a:p>
      </dgm:t>
    </dgm:pt>
    <dgm:pt modelId="{5182A9F9-3FD7-4239-B706-C75E5CDF2D7B}" type="parTrans" cxnId="{933FE710-4377-4F92-9D62-D77A261BB50E}">
      <dgm:prSet/>
      <dgm:spPr/>
      <dgm:t>
        <a:bodyPr/>
        <a:lstStyle/>
        <a:p>
          <a:endParaRPr lang="en-US"/>
        </a:p>
      </dgm:t>
    </dgm:pt>
    <dgm:pt modelId="{4B4739AD-DCF0-43F3-9DAA-0212A5CCF867}" type="sibTrans" cxnId="{933FE710-4377-4F92-9D62-D77A261BB50E}">
      <dgm:prSet/>
      <dgm:spPr/>
      <dgm:t>
        <a:bodyPr/>
        <a:lstStyle/>
        <a:p>
          <a:endParaRPr lang="en-US"/>
        </a:p>
      </dgm:t>
    </dgm:pt>
    <dgm:pt modelId="{C879411B-16E1-4625-AD63-9762B851C76C}">
      <dgm:prSet/>
      <dgm:spPr/>
      <dgm:t>
        <a:bodyPr/>
        <a:lstStyle/>
        <a:p>
          <a:r>
            <a:rPr lang="en-US" dirty="0"/>
            <a:t>Use pieces of incoming statements to make a new statement or create an entirely new statement</a:t>
          </a:r>
        </a:p>
      </dgm:t>
    </dgm:pt>
    <dgm:pt modelId="{DF71BAFF-99EC-4141-AA05-4926EA2DDF80}" type="parTrans" cxnId="{B494BC56-AFE7-4B4A-9CA2-7AA1C56AF9DA}">
      <dgm:prSet/>
      <dgm:spPr/>
      <dgm:t>
        <a:bodyPr/>
        <a:lstStyle/>
        <a:p>
          <a:endParaRPr lang="en-US"/>
        </a:p>
      </dgm:t>
    </dgm:pt>
    <dgm:pt modelId="{A0898948-0DAF-479B-BA91-D32777AB192E}" type="sibTrans" cxnId="{B494BC56-AFE7-4B4A-9CA2-7AA1C56AF9DA}">
      <dgm:prSet/>
      <dgm:spPr/>
      <dgm:t>
        <a:bodyPr/>
        <a:lstStyle/>
        <a:p>
          <a:endParaRPr lang="en-US"/>
        </a:p>
      </dgm:t>
    </dgm:pt>
    <dgm:pt modelId="{AA30997D-6E8F-409C-9A8D-B0A95E58399B}" type="pres">
      <dgm:prSet presAssocID="{2B87A4DC-7B11-48DE-BE28-143E751BBA6F}" presName="Name0" presStyleCnt="0">
        <dgm:presLayoutVars>
          <dgm:dir/>
          <dgm:animLvl val="lvl"/>
          <dgm:resizeHandles val="exact"/>
        </dgm:presLayoutVars>
      </dgm:prSet>
      <dgm:spPr/>
    </dgm:pt>
    <dgm:pt modelId="{898817B8-70B8-4D44-9CCD-1A84D5E0B551}" type="pres">
      <dgm:prSet presAssocID="{C52C1A8A-A3C2-43C3-9ADC-5749DFCA31B9}" presName="linNode" presStyleCnt="0"/>
      <dgm:spPr/>
    </dgm:pt>
    <dgm:pt modelId="{04B453E6-693A-4EC8-BFFE-ED9B594903C8}" type="pres">
      <dgm:prSet presAssocID="{C52C1A8A-A3C2-43C3-9ADC-5749DFCA31B9}" presName="parentText" presStyleLbl="solidFgAcc1" presStyleIdx="0" presStyleCnt="3">
        <dgm:presLayoutVars>
          <dgm:chMax val="1"/>
          <dgm:bulletEnabled/>
        </dgm:presLayoutVars>
      </dgm:prSet>
      <dgm:spPr/>
    </dgm:pt>
    <dgm:pt modelId="{4C29E7D6-F45D-4CF8-98E8-1B5E5E0F9BF0}" type="pres">
      <dgm:prSet presAssocID="{C52C1A8A-A3C2-43C3-9ADC-5749DFCA31B9}" presName="descendantText" presStyleLbl="alignNode1" presStyleIdx="0" presStyleCnt="3">
        <dgm:presLayoutVars>
          <dgm:bulletEnabled/>
        </dgm:presLayoutVars>
      </dgm:prSet>
      <dgm:spPr/>
    </dgm:pt>
    <dgm:pt modelId="{27B87136-43CD-425B-B572-BC5AAF71B670}" type="pres">
      <dgm:prSet presAssocID="{DE55F24D-0DEE-4424-B576-C60DEEA9B937}" presName="sp" presStyleCnt="0"/>
      <dgm:spPr/>
    </dgm:pt>
    <dgm:pt modelId="{F99641E5-57FB-4BA0-8A46-92EEBD55EA18}" type="pres">
      <dgm:prSet presAssocID="{876A0475-4F7F-4E12-B114-3E32A30DF07E}" presName="linNode" presStyleCnt="0"/>
      <dgm:spPr/>
    </dgm:pt>
    <dgm:pt modelId="{DC9EE298-6C17-43CE-BA1E-6C6106244B9E}" type="pres">
      <dgm:prSet presAssocID="{876A0475-4F7F-4E12-B114-3E32A30DF07E}" presName="parentText" presStyleLbl="solidFgAcc1" presStyleIdx="1" presStyleCnt="3">
        <dgm:presLayoutVars>
          <dgm:chMax val="1"/>
          <dgm:bulletEnabled/>
        </dgm:presLayoutVars>
      </dgm:prSet>
      <dgm:spPr/>
    </dgm:pt>
    <dgm:pt modelId="{73669D6D-DD28-4AB0-A895-C99B726A6071}" type="pres">
      <dgm:prSet presAssocID="{876A0475-4F7F-4E12-B114-3E32A30DF07E}" presName="descendantText" presStyleLbl="alignNode1" presStyleIdx="1" presStyleCnt="3">
        <dgm:presLayoutVars>
          <dgm:bulletEnabled/>
        </dgm:presLayoutVars>
      </dgm:prSet>
      <dgm:spPr/>
    </dgm:pt>
    <dgm:pt modelId="{65D1CD4F-2043-40A7-90F5-CEA8E232CBA0}" type="pres">
      <dgm:prSet presAssocID="{E6D44170-5156-4619-8DB7-37F2370054DD}" presName="sp" presStyleCnt="0"/>
      <dgm:spPr/>
    </dgm:pt>
    <dgm:pt modelId="{8E17DD0F-B590-4A0B-83D0-ABDC05081541}" type="pres">
      <dgm:prSet presAssocID="{3168D139-4A08-4AA5-B7DA-C3D39ACBB818}" presName="linNode" presStyleCnt="0"/>
      <dgm:spPr/>
    </dgm:pt>
    <dgm:pt modelId="{6F83B559-28F0-42BD-8290-61E6617CA228}" type="pres">
      <dgm:prSet presAssocID="{3168D139-4A08-4AA5-B7DA-C3D39ACBB818}" presName="parentText" presStyleLbl="solidFgAcc1" presStyleIdx="2" presStyleCnt="3">
        <dgm:presLayoutVars>
          <dgm:chMax val="1"/>
          <dgm:bulletEnabled/>
        </dgm:presLayoutVars>
      </dgm:prSet>
      <dgm:spPr/>
    </dgm:pt>
    <dgm:pt modelId="{B5A35C05-0BC5-4EE8-982A-F8D782EF962D}" type="pres">
      <dgm:prSet presAssocID="{3168D139-4A08-4AA5-B7DA-C3D39ACBB818}" presName="descendantText" presStyleLbl="alignNode1" presStyleIdx="2" presStyleCnt="3">
        <dgm:presLayoutVars>
          <dgm:bulletEnabled/>
        </dgm:presLayoutVars>
      </dgm:prSet>
      <dgm:spPr/>
    </dgm:pt>
  </dgm:ptLst>
  <dgm:cxnLst>
    <dgm:cxn modelId="{74D82405-23D0-41D7-826C-FF7819B6AA38}" srcId="{876A0475-4F7F-4E12-B114-3E32A30DF07E}" destId="{1FCEDEFB-56B6-43A2-A634-DCB071F770B5}" srcOrd="0" destOrd="0" parTransId="{91D5AD7F-FD08-42CB-8F60-A1D075AFC87B}" sibTransId="{580A24E3-69A0-45B9-B502-F9B4AF241483}"/>
    <dgm:cxn modelId="{933FE710-4377-4F92-9D62-D77A261BB50E}" srcId="{2B87A4DC-7B11-48DE-BE28-143E751BBA6F}" destId="{3168D139-4A08-4AA5-B7DA-C3D39ACBB818}" srcOrd="2" destOrd="0" parTransId="{5182A9F9-3FD7-4239-B706-C75E5CDF2D7B}" sibTransId="{4B4739AD-DCF0-43F3-9DAA-0212A5CCF867}"/>
    <dgm:cxn modelId="{7107F32F-2025-4FA4-926A-F6DE161BCAD8}" srcId="{2B87A4DC-7B11-48DE-BE28-143E751BBA6F}" destId="{876A0475-4F7F-4E12-B114-3E32A30DF07E}" srcOrd="1" destOrd="0" parTransId="{E3B13B54-F321-443C-B891-2A5C713713BB}" sibTransId="{E6D44170-5156-4619-8DB7-37F2370054DD}"/>
    <dgm:cxn modelId="{4A1ACD42-9C12-4C6B-8950-DDB2CF61B787}" type="presOf" srcId="{3168D139-4A08-4AA5-B7DA-C3D39ACBB818}" destId="{6F83B559-28F0-42BD-8290-61E6617CA228}" srcOrd="0" destOrd="0" presId="urn:microsoft.com/office/officeart/2016/7/layout/VerticalHollowActionList"/>
    <dgm:cxn modelId="{B0385E6B-B436-480F-A275-0DCE09AD7498}" type="presOf" srcId="{C879411B-16E1-4625-AD63-9762B851C76C}" destId="{B5A35C05-0BC5-4EE8-982A-F8D782EF962D}" srcOrd="0" destOrd="0" presId="urn:microsoft.com/office/officeart/2016/7/layout/VerticalHollowActionList"/>
    <dgm:cxn modelId="{07D74973-92D8-4344-AADC-35DC7F0B2211}" srcId="{2B87A4DC-7B11-48DE-BE28-143E751BBA6F}" destId="{C52C1A8A-A3C2-43C3-9ADC-5749DFCA31B9}" srcOrd="0" destOrd="0" parTransId="{BD922737-B505-424D-9579-243E1FBD87C4}" sibTransId="{DE55F24D-0DEE-4424-B576-C60DEEA9B937}"/>
    <dgm:cxn modelId="{B494BC56-AFE7-4B4A-9CA2-7AA1C56AF9DA}" srcId="{3168D139-4A08-4AA5-B7DA-C3D39ACBB818}" destId="{C879411B-16E1-4625-AD63-9762B851C76C}" srcOrd="0" destOrd="0" parTransId="{DF71BAFF-99EC-4141-AA05-4926EA2DDF80}" sibTransId="{A0898948-0DAF-479B-BA91-D32777AB192E}"/>
    <dgm:cxn modelId="{B953417B-90B5-4E8C-852F-3F242B8039DC}" type="presOf" srcId="{C52C1A8A-A3C2-43C3-9ADC-5749DFCA31B9}" destId="{04B453E6-693A-4EC8-BFFE-ED9B594903C8}" srcOrd="0" destOrd="0" presId="urn:microsoft.com/office/officeart/2016/7/layout/VerticalHollowActionList"/>
    <dgm:cxn modelId="{C1E220A8-DD68-4BBE-97A6-2504801E1AA1}" type="presOf" srcId="{876A0475-4F7F-4E12-B114-3E32A30DF07E}" destId="{DC9EE298-6C17-43CE-BA1E-6C6106244B9E}" srcOrd="0" destOrd="0" presId="urn:microsoft.com/office/officeart/2016/7/layout/VerticalHollowActionList"/>
    <dgm:cxn modelId="{EC1FA1A9-E99A-4B65-8574-13974131823F}" srcId="{C52C1A8A-A3C2-43C3-9ADC-5749DFCA31B9}" destId="{D7243243-FB20-48F8-B6E2-781DCA156815}" srcOrd="0" destOrd="0" parTransId="{1C649C40-8D2E-477E-8DB8-3CCCCF4F28D2}" sibTransId="{59C82B12-0F5F-406F-AB09-30941714B26B}"/>
    <dgm:cxn modelId="{D73D3DAD-29E3-490F-8068-1A9720DA7399}" type="presOf" srcId="{2B87A4DC-7B11-48DE-BE28-143E751BBA6F}" destId="{AA30997D-6E8F-409C-9A8D-B0A95E58399B}" srcOrd="0" destOrd="0" presId="urn:microsoft.com/office/officeart/2016/7/layout/VerticalHollowActionList"/>
    <dgm:cxn modelId="{2C22B7C9-43AF-4F13-9459-7C71F0FD6F47}" type="presOf" srcId="{1FCEDEFB-56B6-43A2-A634-DCB071F770B5}" destId="{73669D6D-DD28-4AB0-A895-C99B726A6071}" srcOrd="0" destOrd="0" presId="urn:microsoft.com/office/officeart/2016/7/layout/VerticalHollowActionList"/>
    <dgm:cxn modelId="{15FF70E0-4F4C-4EB2-9493-3238886D00FC}" type="presOf" srcId="{D7243243-FB20-48F8-B6E2-781DCA156815}" destId="{4C29E7D6-F45D-4CF8-98E8-1B5E5E0F9BF0}" srcOrd="0" destOrd="0" presId="urn:microsoft.com/office/officeart/2016/7/layout/VerticalHollowActionList"/>
    <dgm:cxn modelId="{76DADEE1-FCA1-4F56-A913-8D8DDD700CEA}" type="presParOf" srcId="{AA30997D-6E8F-409C-9A8D-B0A95E58399B}" destId="{898817B8-70B8-4D44-9CCD-1A84D5E0B551}" srcOrd="0" destOrd="0" presId="urn:microsoft.com/office/officeart/2016/7/layout/VerticalHollowActionList"/>
    <dgm:cxn modelId="{11238BF3-615C-4480-92E6-090D07032B08}" type="presParOf" srcId="{898817B8-70B8-4D44-9CCD-1A84D5E0B551}" destId="{04B453E6-693A-4EC8-BFFE-ED9B594903C8}" srcOrd="0" destOrd="0" presId="urn:microsoft.com/office/officeart/2016/7/layout/VerticalHollowActionList"/>
    <dgm:cxn modelId="{D990C95C-051D-4E9B-9043-099C6FAC8BA6}" type="presParOf" srcId="{898817B8-70B8-4D44-9CCD-1A84D5E0B551}" destId="{4C29E7D6-F45D-4CF8-98E8-1B5E5E0F9BF0}" srcOrd="1" destOrd="0" presId="urn:microsoft.com/office/officeart/2016/7/layout/VerticalHollowActionList"/>
    <dgm:cxn modelId="{EA573D11-AC1C-4313-A490-C1C8C156E466}" type="presParOf" srcId="{AA30997D-6E8F-409C-9A8D-B0A95E58399B}" destId="{27B87136-43CD-425B-B572-BC5AAF71B670}" srcOrd="1" destOrd="0" presId="urn:microsoft.com/office/officeart/2016/7/layout/VerticalHollowActionList"/>
    <dgm:cxn modelId="{63602938-F457-454B-849D-F8BE275815ED}" type="presParOf" srcId="{AA30997D-6E8F-409C-9A8D-B0A95E58399B}" destId="{F99641E5-57FB-4BA0-8A46-92EEBD55EA18}" srcOrd="2" destOrd="0" presId="urn:microsoft.com/office/officeart/2016/7/layout/VerticalHollowActionList"/>
    <dgm:cxn modelId="{70923763-B669-483D-B851-F54ECD58EA38}" type="presParOf" srcId="{F99641E5-57FB-4BA0-8A46-92EEBD55EA18}" destId="{DC9EE298-6C17-43CE-BA1E-6C6106244B9E}" srcOrd="0" destOrd="0" presId="urn:microsoft.com/office/officeart/2016/7/layout/VerticalHollowActionList"/>
    <dgm:cxn modelId="{58A8F18E-5AE2-45EA-ABFE-A28D593C2532}" type="presParOf" srcId="{F99641E5-57FB-4BA0-8A46-92EEBD55EA18}" destId="{73669D6D-DD28-4AB0-A895-C99B726A6071}" srcOrd="1" destOrd="0" presId="urn:microsoft.com/office/officeart/2016/7/layout/VerticalHollowActionList"/>
    <dgm:cxn modelId="{7E52F175-5751-4FDE-B9DA-0C386E96ED4C}" type="presParOf" srcId="{AA30997D-6E8F-409C-9A8D-B0A95E58399B}" destId="{65D1CD4F-2043-40A7-90F5-CEA8E232CBA0}" srcOrd="3" destOrd="0" presId="urn:microsoft.com/office/officeart/2016/7/layout/VerticalHollowActionList"/>
    <dgm:cxn modelId="{1E265811-0E79-4786-8543-714DA859FAF0}" type="presParOf" srcId="{AA30997D-6E8F-409C-9A8D-B0A95E58399B}" destId="{8E17DD0F-B590-4A0B-83D0-ABDC05081541}" srcOrd="4" destOrd="0" presId="urn:microsoft.com/office/officeart/2016/7/layout/VerticalHollowActionList"/>
    <dgm:cxn modelId="{EFDD5C70-F255-49EF-B470-6F296AD127D7}" type="presParOf" srcId="{8E17DD0F-B590-4A0B-83D0-ABDC05081541}" destId="{6F83B559-28F0-42BD-8290-61E6617CA228}" srcOrd="0" destOrd="0" presId="urn:microsoft.com/office/officeart/2016/7/layout/VerticalHollowActionList"/>
    <dgm:cxn modelId="{58BD33B6-BB9C-48F2-98E7-C343F81B9C67}" type="presParOf" srcId="{8E17DD0F-B590-4A0B-83D0-ABDC05081541}" destId="{B5A35C05-0BC5-4EE8-982A-F8D782EF962D}"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0F9B5CB-C72B-4270-97FE-E63DC5F3132B}" type="doc">
      <dgm:prSet loTypeId="urn:microsoft.com/office/officeart/2005/8/layout/vList2" loCatId="list" qsTypeId="urn:microsoft.com/office/officeart/2005/8/quickstyle/simple1#39" qsCatId="simple" csTypeId="urn:microsoft.com/office/officeart/2005/8/colors/accent1_2#47" csCatId="accent1"/>
      <dgm:spPr/>
      <dgm:t>
        <a:bodyPr/>
        <a:lstStyle/>
        <a:p>
          <a:endParaRPr lang="en-US"/>
        </a:p>
      </dgm:t>
    </dgm:pt>
    <dgm:pt modelId="{ADDC8AE2-FB40-4AE9-8051-5A18ABCC1BDD}">
      <dgm:prSet/>
      <dgm:spPr/>
      <dgm:t>
        <a:bodyPr/>
        <a:lstStyle/>
        <a:p>
          <a:r>
            <a:rPr lang="en-US"/>
            <a:t>https://xAction.online </a:t>
          </a:r>
        </a:p>
      </dgm:t>
    </dgm:pt>
    <dgm:pt modelId="{85AD7AC1-D342-4D96-AC10-496B90B0EC9F}" type="parTrans" cxnId="{EEC705EB-0E67-4E5B-9227-43ADB6B2C3A0}">
      <dgm:prSet/>
      <dgm:spPr/>
      <dgm:t>
        <a:bodyPr/>
        <a:lstStyle/>
        <a:p>
          <a:endParaRPr lang="en-US"/>
        </a:p>
      </dgm:t>
    </dgm:pt>
    <dgm:pt modelId="{D7CF1A01-6091-4ACB-A8E1-22BAA28870B3}" type="sibTrans" cxnId="{EEC705EB-0E67-4E5B-9227-43ADB6B2C3A0}">
      <dgm:prSet/>
      <dgm:spPr/>
      <dgm:t>
        <a:bodyPr/>
        <a:lstStyle/>
        <a:p>
          <a:endParaRPr lang="en-US"/>
        </a:p>
      </dgm:t>
    </dgm:pt>
    <dgm:pt modelId="{DEE7DBDE-D395-424A-BE01-70BF8A8198BF}">
      <dgm:prSet/>
      <dgm:spPr/>
      <dgm:t>
        <a:bodyPr/>
        <a:lstStyle/>
        <a:p>
          <a:r>
            <a:rPr lang="en-US"/>
            <a:t>https://risc-inc.com</a:t>
          </a:r>
        </a:p>
      </dgm:t>
    </dgm:pt>
    <dgm:pt modelId="{FC0E4AC2-FE73-45CA-A721-7D95BFA95D03}" type="parTrans" cxnId="{EE77CAE6-C0FD-4D4D-B00E-B49C60D6D575}">
      <dgm:prSet/>
      <dgm:spPr/>
      <dgm:t>
        <a:bodyPr/>
        <a:lstStyle/>
        <a:p>
          <a:endParaRPr lang="en-US"/>
        </a:p>
      </dgm:t>
    </dgm:pt>
    <dgm:pt modelId="{DBBF97CD-3E92-4046-939F-E298773C3DDA}" type="sibTrans" cxnId="{EE77CAE6-C0FD-4D4D-B00E-B49C60D6D575}">
      <dgm:prSet/>
      <dgm:spPr/>
      <dgm:t>
        <a:bodyPr/>
        <a:lstStyle/>
        <a:p>
          <a:endParaRPr lang="en-US"/>
        </a:p>
      </dgm:t>
    </dgm:pt>
    <dgm:pt modelId="{4BE268E8-7686-4D62-BD33-04FDB6105B6F}">
      <dgm:prSet/>
      <dgm:spPr/>
      <dgm:t>
        <a:bodyPr/>
        <a:lstStyle/>
        <a:p>
          <a:r>
            <a:rPr lang="en-US"/>
            <a:t>http://www.buildcapable.com/risc</a:t>
          </a:r>
        </a:p>
      </dgm:t>
    </dgm:pt>
    <dgm:pt modelId="{E62ED1D9-6B24-450E-BABF-4188A7FD42A3}" type="parTrans" cxnId="{289B909A-DB98-4796-BF9B-011BDC98EF8D}">
      <dgm:prSet/>
      <dgm:spPr/>
      <dgm:t>
        <a:bodyPr/>
        <a:lstStyle/>
        <a:p>
          <a:endParaRPr lang="en-US"/>
        </a:p>
      </dgm:t>
    </dgm:pt>
    <dgm:pt modelId="{F32412FE-C3EF-4563-8E72-1F6BE9F41D6E}" type="sibTrans" cxnId="{289B909A-DB98-4796-BF9B-011BDC98EF8D}">
      <dgm:prSet/>
      <dgm:spPr/>
      <dgm:t>
        <a:bodyPr/>
        <a:lstStyle/>
        <a:p>
          <a:endParaRPr lang="en-US"/>
        </a:p>
      </dgm:t>
    </dgm:pt>
    <dgm:pt modelId="{8C4C1F65-A5E3-4A7B-ADEF-C3E3F3BA7117}">
      <dgm:prSet/>
      <dgm:spPr/>
      <dgm:t>
        <a:bodyPr/>
        <a:lstStyle/>
        <a:p>
          <a:r>
            <a:rPr lang="en-US"/>
            <a:t>DuncanW@risc-inc.com </a:t>
          </a:r>
        </a:p>
      </dgm:t>
    </dgm:pt>
    <dgm:pt modelId="{E546F9B6-C997-4C5F-9760-CCBE1D87DA90}" type="parTrans" cxnId="{55AFC58B-6E76-417E-BF67-CBD69343677D}">
      <dgm:prSet/>
      <dgm:spPr/>
      <dgm:t>
        <a:bodyPr/>
        <a:lstStyle/>
        <a:p>
          <a:endParaRPr lang="en-US"/>
        </a:p>
      </dgm:t>
    </dgm:pt>
    <dgm:pt modelId="{B8796422-8F72-42F8-8C3B-BCC30B5885A4}" type="sibTrans" cxnId="{55AFC58B-6E76-417E-BF67-CBD69343677D}">
      <dgm:prSet/>
      <dgm:spPr/>
      <dgm:t>
        <a:bodyPr/>
        <a:lstStyle/>
        <a:p>
          <a:endParaRPr lang="en-US"/>
        </a:p>
      </dgm:t>
    </dgm:pt>
    <dgm:pt modelId="{2552FC9E-DD78-4D4F-A87D-20314F09CD03}">
      <dgm:prSet/>
      <dgm:spPr/>
      <dgm:t>
        <a:bodyPr/>
        <a:lstStyle/>
        <a:p>
          <a:r>
            <a:rPr lang="en-US"/>
            <a:t>https://www.youtube.com/@RISCInc</a:t>
          </a:r>
        </a:p>
      </dgm:t>
    </dgm:pt>
    <dgm:pt modelId="{7E803E4C-4974-47F9-A1AA-D2C97BD539D0}" type="parTrans" cxnId="{51AC5A01-E3F0-41BC-8E6C-EA225CF8619D}">
      <dgm:prSet/>
      <dgm:spPr/>
      <dgm:t>
        <a:bodyPr/>
        <a:lstStyle/>
        <a:p>
          <a:endParaRPr lang="en-US"/>
        </a:p>
      </dgm:t>
    </dgm:pt>
    <dgm:pt modelId="{BEB1759C-E0A8-488D-97B9-D458C6EA679F}" type="sibTrans" cxnId="{51AC5A01-E3F0-41BC-8E6C-EA225CF8619D}">
      <dgm:prSet/>
      <dgm:spPr/>
      <dgm:t>
        <a:bodyPr/>
        <a:lstStyle/>
        <a:p>
          <a:endParaRPr lang="en-US"/>
        </a:p>
      </dgm:t>
    </dgm:pt>
    <dgm:pt modelId="{B9C9DD70-FF85-47AA-8743-413102B6A05A}" type="pres">
      <dgm:prSet presAssocID="{20F9B5CB-C72B-4270-97FE-E63DC5F3132B}" presName="linear" presStyleCnt="0">
        <dgm:presLayoutVars>
          <dgm:animLvl val="lvl"/>
          <dgm:resizeHandles val="exact"/>
        </dgm:presLayoutVars>
      </dgm:prSet>
      <dgm:spPr/>
    </dgm:pt>
    <dgm:pt modelId="{C85C9CD7-DA7D-496B-82E7-E18F9CB5C6FD}" type="pres">
      <dgm:prSet presAssocID="{ADDC8AE2-FB40-4AE9-8051-5A18ABCC1BDD}" presName="parentText" presStyleLbl="node1" presStyleIdx="0" presStyleCnt="5">
        <dgm:presLayoutVars>
          <dgm:chMax val="0"/>
          <dgm:bulletEnabled val="1"/>
        </dgm:presLayoutVars>
      </dgm:prSet>
      <dgm:spPr/>
    </dgm:pt>
    <dgm:pt modelId="{652AFC0A-E060-4CC6-B22F-1B7FD219625C}" type="pres">
      <dgm:prSet presAssocID="{D7CF1A01-6091-4ACB-A8E1-22BAA28870B3}" presName="spacer" presStyleCnt="0"/>
      <dgm:spPr/>
    </dgm:pt>
    <dgm:pt modelId="{DBB0430D-D7F7-42FF-A4B2-A127A6648E3C}" type="pres">
      <dgm:prSet presAssocID="{DEE7DBDE-D395-424A-BE01-70BF8A8198BF}" presName="parentText" presStyleLbl="node1" presStyleIdx="1" presStyleCnt="5">
        <dgm:presLayoutVars>
          <dgm:chMax val="0"/>
          <dgm:bulletEnabled val="1"/>
        </dgm:presLayoutVars>
      </dgm:prSet>
      <dgm:spPr/>
    </dgm:pt>
    <dgm:pt modelId="{06DAEEA5-7D9A-4673-833F-F48A8323C92F}" type="pres">
      <dgm:prSet presAssocID="{DBBF97CD-3E92-4046-939F-E298773C3DDA}" presName="spacer" presStyleCnt="0"/>
      <dgm:spPr/>
    </dgm:pt>
    <dgm:pt modelId="{383EBDE1-3FC5-4210-998C-08BC7F487FF1}" type="pres">
      <dgm:prSet presAssocID="{4BE268E8-7686-4D62-BD33-04FDB6105B6F}" presName="parentText" presStyleLbl="node1" presStyleIdx="2" presStyleCnt="5">
        <dgm:presLayoutVars>
          <dgm:chMax val="0"/>
          <dgm:bulletEnabled val="1"/>
        </dgm:presLayoutVars>
      </dgm:prSet>
      <dgm:spPr/>
    </dgm:pt>
    <dgm:pt modelId="{4731F00B-75B8-4AE1-9440-88281A3F34EF}" type="pres">
      <dgm:prSet presAssocID="{F32412FE-C3EF-4563-8E72-1F6BE9F41D6E}" presName="spacer" presStyleCnt="0"/>
      <dgm:spPr/>
    </dgm:pt>
    <dgm:pt modelId="{EFE94136-2BCC-4958-93E5-396B770E9B41}" type="pres">
      <dgm:prSet presAssocID="{8C4C1F65-A5E3-4A7B-ADEF-C3E3F3BA7117}" presName="parentText" presStyleLbl="node1" presStyleIdx="3" presStyleCnt="5">
        <dgm:presLayoutVars>
          <dgm:chMax val="0"/>
          <dgm:bulletEnabled val="1"/>
        </dgm:presLayoutVars>
      </dgm:prSet>
      <dgm:spPr/>
    </dgm:pt>
    <dgm:pt modelId="{7B13619E-C94C-4EC1-8CC9-E82EEECA6383}" type="pres">
      <dgm:prSet presAssocID="{B8796422-8F72-42F8-8C3B-BCC30B5885A4}" presName="spacer" presStyleCnt="0"/>
      <dgm:spPr/>
    </dgm:pt>
    <dgm:pt modelId="{A712EA33-D506-4714-AADE-D2566BB2B68D}" type="pres">
      <dgm:prSet presAssocID="{2552FC9E-DD78-4D4F-A87D-20314F09CD03}" presName="parentText" presStyleLbl="node1" presStyleIdx="4" presStyleCnt="5">
        <dgm:presLayoutVars>
          <dgm:chMax val="0"/>
          <dgm:bulletEnabled val="1"/>
        </dgm:presLayoutVars>
      </dgm:prSet>
      <dgm:spPr/>
    </dgm:pt>
  </dgm:ptLst>
  <dgm:cxnLst>
    <dgm:cxn modelId="{51AC5A01-E3F0-41BC-8E6C-EA225CF8619D}" srcId="{20F9B5CB-C72B-4270-97FE-E63DC5F3132B}" destId="{2552FC9E-DD78-4D4F-A87D-20314F09CD03}" srcOrd="4" destOrd="0" parTransId="{7E803E4C-4974-47F9-A1AA-D2C97BD539D0}" sibTransId="{BEB1759C-E0A8-488D-97B9-D458C6EA679F}"/>
    <dgm:cxn modelId="{B3C4D30D-58DF-483F-B480-E8C8C29FFD81}" type="presOf" srcId="{DEE7DBDE-D395-424A-BE01-70BF8A8198BF}" destId="{DBB0430D-D7F7-42FF-A4B2-A127A6648E3C}" srcOrd="0" destOrd="0" presId="urn:microsoft.com/office/officeart/2005/8/layout/vList2"/>
    <dgm:cxn modelId="{000E9565-96D3-4C21-A77E-8C76927D5363}" type="presOf" srcId="{2552FC9E-DD78-4D4F-A87D-20314F09CD03}" destId="{A712EA33-D506-4714-AADE-D2566BB2B68D}" srcOrd="0" destOrd="0" presId="urn:microsoft.com/office/officeart/2005/8/layout/vList2"/>
    <dgm:cxn modelId="{2DDE7E69-512B-457D-BB6C-F1841E12EB51}" type="presOf" srcId="{20F9B5CB-C72B-4270-97FE-E63DC5F3132B}" destId="{B9C9DD70-FF85-47AA-8743-413102B6A05A}" srcOrd="0" destOrd="0" presId="urn:microsoft.com/office/officeart/2005/8/layout/vList2"/>
    <dgm:cxn modelId="{D11A546D-FD0E-450C-BDCD-184B19D75D67}" type="presOf" srcId="{ADDC8AE2-FB40-4AE9-8051-5A18ABCC1BDD}" destId="{C85C9CD7-DA7D-496B-82E7-E18F9CB5C6FD}" srcOrd="0" destOrd="0" presId="urn:microsoft.com/office/officeart/2005/8/layout/vList2"/>
    <dgm:cxn modelId="{55AFC58B-6E76-417E-BF67-CBD69343677D}" srcId="{20F9B5CB-C72B-4270-97FE-E63DC5F3132B}" destId="{8C4C1F65-A5E3-4A7B-ADEF-C3E3F3BA7117}" srcOrd="3" destOrd="0" parTransId="{E546F9B6-C997-4C5F-9760-CCBE1D87DA90}" sibTransId="{B8796422-8F72-42F8-8C3B-BCC30B5885A4}"/>
    <dgm:cxn modelId="{289B909A-DB98-4796-BF9B-011BDC98EF8D}" srcId="{20F9B5CB-C72B-4270-97FE-E63DC5F3132B}" destId="{4BE268E8-7686-4D62-BD33-04FDB6105B6F}" srcOrd="2" destOrd="0" parTransId="{E62ED1D9-6B24-450E-BABF-4188A7FD42A3}" sibTransId="{F32412FE-C3EF-4563-8E72-1F6BE9F41D6E}"/>
    <dgm:cxn modelId="{35A065A9-D3B2-40B7-9F12-BB28EB25CD9D}" type="presOf" srcId="{8C4C1F65-A5E3-4A7B-ADEF-C3E3F3BA7117}" destId="{EFE94136-2BCC-4958-93E5-396B770E9B41}" srcOrd="0" destOrd="0" presId="urn:microsoft.com/office/officeart/2005/8/layout/vList2"/>
    <dgm:cxn modelId="{97FDDFAE-A6BC-44AD-8C88-6752E9CACDD4}" type="presOf" srcId="{4BE268E8-7686-4D62-BD33-04FDB6105B6F}" destId="{383EBDE1-3FC5-4210-998C-08BC7F487FF1}" srcOrd="0" destOrd="0" presId="urn:microsoft.com/office/officeart/2005/8/layout/vList2"/>
    <dgm:cxn modelId="{EE77CAE6-C0FD-4D4D-B00E-B49C60D6D575}" srcId="{20F9B5CB-C72B-4270-97FE-E63DC5F3132B}" destId="{DEE7DBDE-D395-424A-BE01-70BF8A8198BF}" srcOrd="1" destOrd="0" parTransId="{FC0E4AC2-FE73-45CA-A721-7D95BFA95D03}" sibTransId="{DBBF97CD-3E92-4046-939F-E298773C3DDA}"/>
    <dgm:cxn modelId="{EEC705EB-0E67-4E5B-9227-43ADB6B2C3A0}" srcId="{20F9B5CB-C72B-4270-97FE-E63DC5F3132B}" destId="{ADDC8AE2-FB40-4AE9-8051-5A18ABCC1BDD}" srcOrd="0" destOrd="0" parTransId="{85AD7AC1-D342-4D96-AC10-496B90B0EC9F}" sibTransId="{D7CF1A01-6091-4ACB-A8E1-22BAA28870B3}"/>
    <dgm:cxn modelId="{F1218DCB-8181-42D9-A29C-26BBDF2E9B84}" type="presParOf" srcId="{B9C9DD70-FF85-47AA-8743-413102B6A05A}" destId="{C85C9CD7-DA7D-496B-82E7-E18F9CB5C6FD}" srcOrd="0" destOrd="0" presId="urn:microsoft.com/office/officeart/2005/8/layout/vList2"/>
    <dgm:cxn modelId="{8474B7E0-58A6-47F2-A3E4-C371F1C4A5F2}" type="presParOf" srcId="{B9C9DD70-FF85-47AA-8743-413102B6A05A}" destId="{652AFC0A-E060-4CC6-B22F-1B7FD219625C}" srcOrd="1" destOrd="0" presId="urn:microsoft.com/office/officeart/2005/8/layout/vList2"/>
    <dgm:cxn modelId="{A6764496-D913-41AF-9C3B-E9A769BA9B8B}" type="presParOf" srcId="{B9C9DD70-FF85-47AA-8743-413102B6A05A}" destId="{DBB0430D-D7F7-42FF-A4B2-A127A6648E3C}" srcOrd="2" destOrd="0" presId="urn:microsoft.com/office/officeart/2005/8/layout/vList2"/>
    <dgm:cxn modelId="{CA031C3D-8426-4631-9FBC-15458AD4EA80}" type="presParOf" srcId="{B9C9DD70-FF85-47AA-8743-413102B6A05A}" destId="{06DAEEA5-7D9A-4673-833F-F48A8323C92F}" srcOrd="3" destOrd="0" presId="urn:microsoft.com/office/officeart/2005/8/layout/vList2"/>
    <dgm:cxn modelId="{231B68B4-8200-4E97-817D-01E8A9D86402}" type="presParOf" srcId="{B9C9DD70-FF85-47AA-8743-413102B6A05A}" destId="{383EBDE1-3FC5-4210-998C-08BC7F487FF1}" srcOrd="4" destOrd="0" presId="urn:microsoft.com/office/officeart/2005/8/layout/vList2"/>
    <dgm:cxn modelId="{0841E9AC-B6C8-404F-BEFB-64838F2732BF}" type="presParOf" srcId="{B9C9DD70-FF85-47AA-8743-413102B6A05A}" destId="{4731F00B-75B8-4AE1-9440-88281A3F34EF}" srcOrd="5" destOrd="0" presId="urn:microsoft.com/office/officeart/2005/8/layout/vList2"/>
    <dgm:cxn modelId="{5E919E8D-9E3F-4B5A-A0FF-20D4262D00CB}" type="presParOf" srcId="{B9C9DD70-FF85-47AA-8743-413102B6A05A}" destId="{EFE94136-2BCC-4958-93E5-396B770E9B41}" srcOrd="6" destOrd="0" presId="urn:microsoft.com/office/officeart/2005/8/layout/vList2"/>
    <dgm:cxn modelId="{ABB5C694-3B4F-4C73-A1FF-0473344BE9DD}" type="presParOf" srcId="{B9C9DD70-FF85-47AA-8743-413102B6A05A}" destId="{7B13619E-C94C-4EC1-8CC9-E82EEECA6383}" srcOrd="7" destOrd="0" presId="urn:microsoft.com/office/officeart/2005/8/layout/vList2"/>
    <dgm:cxn modelId="{3AD38929-5429-470B-95E7-3780E46B49CF}" type="presParOf" srcId="{B9C9DD70-FF85-47AA-8743-413102B6A05A}" destId="{A712EA33-D506-4714-AADE-D2566BB2B68D}"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65E1A-7845-42C3-8A37-D82E9B1D69DF}">
      <dsp:nvSpPr>
        <dsp:cNvPr id="0" name=""/>
        <dsp:cNvSpPr/>
      </dsp:nvSpPr>
      <dsp:spPr>
        <a:xfrm>
          <a:off x="1955880" y="202136"/>
          <a:ext cx="4011626" cy="1393185"/>
        </a:xfrm>
        <a:prstGeom prst="ellipse">
          <a:avLst/>
        </a:prstGeom>
        <a:solidFill>
          <a:schemeClr val="accent1">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sp>
    <dsp:sp modelId="{CBDCE705-CF0C-4241-AEF5-B145FDC1E39A}">
      <dsp:nvSpPr>
        <dsp:cNvPr id="0" name=""/>
        <dsp:cNvSpPr/>
      </dsp:nvSpPr>
      <dsp:spPr>
        <a:xfrm>
          <a:off x="3579189" y="3613573"/>
          <a:ext cx="777447" cy="497566"/>
        </a:xfrm>
        <a:prstGeom prst="downArrow">
          <a:avLst/>
        </a:prstGeom>
        <a:solidFill>
          <a:schemeClr val="accent1">
            <a:tint val="60000"/>
            <a:hueOff val="0"/>
            <a:satOff val="0"/>
            <a:lumOff val="0"/>
            <a:alphaOff val="0"/>
          </a:schemeClr>
        </a:solidFill>
        <a:ln>
          <a:noFill/>
        </a:ln>
        <a:effectLst>
          <a:outerShdw blurRad="38100" dist="25400" dir="5400000" rotWithShape="0">
            <a:srgbClr val="000000">
              <a:alpha val="35000"/>
            </a:srgbClr>
          </a:outerShdw>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2AC38DD-543E-4526-B70A-9FE8E1E8E5EE}">
      <dsp:nvSpPr>
        <dsp:cNvPr id="0" name=""/>
        <dsp:cNvSpPr/>
      </dsp:nvSpPr>
      <dsp:spPr>
        <a:xfrm>
          <a:off x="2102040" y="4011626"/>
          <a:ext cx="3731745" cy="932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Authorized Statements</a:t>
          </a:r>
        </a:p>
      </dsp:txBody>
      <dsp:txXfrm>
        <a:off x="2102040" y="4011626"/>
        <a:ext cx="3731745" cy="932936"/>
      </dsp:txXfrm>
    </dsp:sp>
    <dsp:sp modelId="{604F8A3E-DCE2-42BD-BF5B-4385256621B9}">
      <dsp:nvSpPr>
        <dsp:cNvPr id="0" name=""/>
        <dsp:cNvSpPr/>
      </dsp:nvSpPr>
      <dsp:spPr>
        <a:xfrm>
          <a:off x="3414371" y="1702919"/>
          <a:ext cx="1399404" cy="1399404"/>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xAPI</a:t>
          </a:r>
        </a:p>
      </dsp:txBody>
      <dsp:txXfrm>
        <a:off x="3619309" y="1907857"/>
        <a:ext cx="989528" cy="989528"/>
      </dsp:txXfrm>
    </dsp:sp>
    <dsp:sp modelId="{F16EF998-8B5B-4F31-BE02-400241E59023}">
      <dsp:nvSpPr>
        <dsp:cNvPr id="0" name=""/>
        <dsp:cNvSpPr/>
      </dsp:nvSpPr>
      <dsp:spPr>
        <a:xfrm>
          <a:off x="2413019" y="653055"/>
          <a:ext cx="1399404" cy="1399404"/>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xAPI</a:t>
          </a:r>
        </a:p>
      </dsp:txBody>
      <dsp:txXfrm>
        <a:off x="2617957" y="857993"/>
        <a:ext cx="989528" cy="989528"/>
      </dsp:txXfrm>
    </dsp:sp>
    <dsp:sp modelId="{9FE6DBF5-D5D8-428C-A3ED-F0BE8368261C}">
      <dsp:nvSpPr>
        <dsp:cNvPr id="0" name=""/>
        <dsp:cNvSpPr/>
      </dsp:nvSpPr>
      <dsp:spPr>
        <a:xfrm>
          <a:off x="3843521" y="314710"/>
          <a:ext cx="1399404" cy="1399404"/>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xAPI</a:t>
          </a:r>
        </a:p>
      </dsp:txBody>
      <dsp:txXfrm>
        <a:off x="4048459" y="519648"/>
        <a:ext cx="989528" cy="989528"/>
      </dsp:txXfrm>
    </dsp:sp>
    <dsp:sp modelId="{15C12348-51F1-412F-9FB9-327A0ED7D3C9}">
      <dsp:nvSpPr>
        <dsp:cNvPr id="0" name=""/>
        <dsp:cNvSpPr/>
      </dsp:nvSpPr>
      <dsp:spPr>
        <a:xfrm>
          <a:off x="1901471" y="349371"/>
          <a:ext cx="4353703" cy="3482962"/>
        </a:xfrm>
        <a:prstGeom prst="funnel">
          <a:avLst/>
        </a:prstGeom>
        <a:solidFill>
          <a:schemeClr val="lt1">
            <a:alpha val="40000"/>
            <a:hueOff val="0"/>
            <a:satOff val="0"/>
            <a:lumOff val="0"/>
            <a:alphaOff val="0"/>
          </a:schemeClr>
        </a:solidFill>
        <a:ln>
          <a:noFill/>
        </a:ln>
        <a:effectLst>
          <a:outerShdw blurRad="38100" dist="25400" dir="5400000" rotWithShape="0">
            <a:srgbClr val="000000">
              <a:alpha val="35000"/>
            </a:srgbClr>
          </a:outerShdw>
        </a:effectLst>
        <a:sp3d extrusionH="190500" prstMaterial="matte">
          <a:bevelT w="120650" h="38100"/>
          <a:bevelB w="120650" h="57150" prst="relaxedInset"/>
          <a:contourClr>
            <a:schemeClr val="bg1"/>
          </a:contourClr>
        </a:sp3d>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CFAA37-04B6-4E02-964F-2354ED9B310A}">
      <dsp:nvSpPr>
        <dsp:cNvPr id="0" name=""/>
        <dsp:cNvSpPr/>
      </dsp:nvSpPr>
      <dsp:spPr>
        <a:xfrm>
          <a:off x="1552225" y="2368"/>
          <a:ext cx="1062333" cy="1062333"/>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Rule 1</a:t>
          </a:r>
        </a:p>
      </dsp:txBody>
      <dsp:txXfrm>
        <a:off x="1707800" y="157943"/>
        <a:ext cx="751183" cy="751183"/>
      </dsp:txXfrm>
    </dsp:sp>
    <dsp:sp modelId="{5FEC9098-635B-4CD6-AF8F-74445EBB4D5D}">
      <dsp:nvSpPr>
        <dsp:cNvPr id="0" name=""/>
        <dsp:cNvSpPr/>
      </dsp:nvSpPr>
      <dsp:spPr>
        <a:xfrm>
          <a:off x="1775315" y="1150963"/>
          <a:ext cx="616153" cy="616153"/>
        </a:xfrm>
        <a:prstGeom prst="mathPlus">
          <a:avLst/>
        </a:prstGeom>
        <a:solidFill>
          <a:schemeClr val="accent1">
            <a:tint val="60000"/>
            <a:hueOff val="0"/>
            <a:satOff val="0"/>
            <a:lumOff val="0"/>
            <a:alphaOff val="0"/>
          </a:schemeClr>
        </a:solidFill>
        <a:ln w="12700" cap="rnd" cmpd="sng" algn="ctr">
          <a:solidFill>
            <a:schemeClr val="accent1">
              <a:tint val="60000"/>
              <a:hueOff val="0"/>
              <a:satOff val="0"/>
              <a:lumOff val="0"/>
              <a:alphaOff val="0"/>
            </a:schemeClr>
          </a:solidFill>
          <a:prstDash val="solid"/>
        </a:ln>
        <a:effectLst>
          <a:outerShdw blurRad="38100" dist="25400" dir="5400000" rotWithShape="0">
            <a:srgbClr val="000000">
              <a:alpha val="35000"/>
            </a:srgbClr>
          </a:out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856986" y="1386580"/>
        <a:ext cx="452811" cy="144919"/>
      </dsp:txXfrm>
    </dsp:sp>
    <dsp:sp modelId="{B644A063-9EE2-41B4-944B-5289FA952BE9}">
      <dsp:nvSpPr>
        <dsp:cNvPr id="0" name=""/>
        <dsp:cNvSpPr/>
      </dsp:nvSpPr>
      <dsp:spPr>
        <a:xfrm>
          <a:off x="1552225" y="1853378"/>
          <a:ext cx="1062333" cy="1062333"/>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Rule 2</a:t>
          </a:r>
        </a:p>
      </dsp:txBody>
      <dsp:txXfrm>
        <a:off x="1707800" y="2008953"/>
        <a:ext cx="751183" cy="751183"/>
      </dsp:txXfrm>
    </dsp:sp>
    <dsp:sp modelId="{127F352E-DD7A-4A9C-B572-03D286AC6D99}">
      <dsp:nvSpPr>
        <dsp:cNvPr id="0" name=""/>
        <dsp:cNvSpPr/>
      </dsp:nvSpPr>
      <dsp:spPr>
        <a:xfrm>
          <a:off x="1775315" y="3001973"/>
          <a:ext cx="616153" cy="616153"/>
        </a:xfrm>
        <a:prstGeom prst="mathPlus">
          <a:avLst/>
        </a:prstGeom>
        <a:solidFill>
          <a:schemeClr val="accent1">
            <a:tint val="60000"/>
            <a:hueOff val="0"/>
            <a:satOff val="0"/>
            <a:lumOff val="0"/>
            <a:alphaOff val="0"/>
          </a:schemeClr>
        </a:solidFill>
        <a:ln w="12700" cap="rnd" cmpd="sng" algn="ctr">
          <a:solidFill>
            <a:schemeClr val="accent1">
              <a:tint val="60000"/>
              <a:hueOff val="0"/>
              <a:satOff val="0"/>
              <a:lumOff val="0"/>
              <a:alphaOff val="0"/>
            </a:schemeClr>
          </a:solidFill>
          <a:prstDash val="solid"/>
        </a:ln>
        <a:effectLst>
          <a:outerShdw blurRad="38100" dist="25400" dir="5400000" rotWithShape="0">
            <a:srgbClr val="000000">
              <a:alpha val="35000"/>
            </a:srgbClr>
          </a:out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856986" y="3237590"/>
        <a:ext cx="452811" cy="144919"/>
      </dsp:txXfrm>
    </dsp:sp>
    <dsp:sp modelId="{95C866E0-597A-4AF2-9045-133EF5E553A8}">
      <dsp:nvSpPr>
        <dsp:cNvPr id="0" name=""/>
        <dsp:cNvSpPr/>
      </dsp:nvSpPr>
      <dsp:spPr>
        <a:xfrm>
          <a:off x="1552225" y="3704388"/>
          <a:ext cx="1062333" cy="1062333"/>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Rule 3</a:t>
          </a:r>
        </a:p>
      </dsp:txBody>
      <dsp:txXfrm>
        <a:off x="1707800" y="3859963"/>
        <a:ext cx="751183" cy="751183"/>
      </dsp:txXfrm>
    </dsp:sp>
    <dsp:sp modelId="{A1F7D709-C8E6-4D8B-8169-512978E9CC71}">
      <dsp:nvSpPr>
        <dsp:cNvPr id="0" name=""/>
        <dsp:cNvSpPr/>
      </dsp:nvSpPr>
      <dsp:spPr>
        <a:xfrm>
          <a:off x="2773908" y="2186950"/>
          <a:ext cx="337822" cy="395188"/>
        </a:xfrm>
        <a:prstGeom prst="rightArrow">
          <a:avLst>
            <a:gd name="adj1" fmla="val 60000"/>
            <a:gd name="adj2" fmla="val 50000"/>
          </a:avLst>
        </a:prstGeom>
        <a:solidFill>
          <a:schemeClr val="accent1">
            <a:tint val="60000"/>
            <a:hueOff val="0"/>
            <a:satOff val="0"/>
            <a:lumOff val="0"/>
            <a:alphaOff val="0"/>
          </a:schemeClr>
        </a:solidFill>
        <a:ln w="12700" cap="rnd" cmpd="sng" algn="ctr">
          <a:solidFill>
            <a:schemeClr val="accent1">
              <a:tint val="60000"/>
              <a:hueOff val="0"/>
              <a:satOff val="0"/>
              <a:lumOff val="0"/>
              <a:alphaOff val="0"/>
            </a:schemeClr>
          </a:solidFill>
          <a:prstDash val="solid"/>
        </a:ln>
        <a:effectLst>
          <a:outerShdw blurRad="38100" dist="25400" dir="5400000" rotWithShape="0">
            <a:srgbClr val="000000">
              <a:alpha val="35000"/>
            </a:srgbClr>
          </a:outerShdw>
        </a:effectLst>
        <a:sp3d z="-25400" prstMaterial="plastic">
          <a:bevelT w="25400" h="25400"/>
          <a:bevelB w="25400" h="25400"/>
        </a:sp3d>
      </dsp:spPr>
      <dsp:style>
        <a:lnRef idx="1">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773908" y="2265988"/>
        <a:ext cx="236475" cy="237112"/>
      </dsp:txXfrm>
    </dsp:sp>
    <dsp:sp modelId="{93912CAB-6C44-434A-BDE3-45714ED77863}">
      <dsp:nvSpPr>
        <dsp:cNvPr id="0" name=""/>
        <dsp:cNvSpPr/>
      </dsp:nvSpPr>
      <dsp:spPr>
        <a:xfrm>
          <a:off x="3251958" y="1322211"/>
          <a:ext cx="2124667" cy="2124667"/>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Pattern Matching Engine</a:t>
          </a:r>
        </a:p>
      </dsp:txBody>
      <dsp:txXfrm>
        <a:off x="3563108" y="1633361"/>
        <a:ext cx="1502367" cy="15023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A4F2A-9D8B-48E0-8D77-D953FBF4A3F7}">
      <dsp:nvSpPr>
        <dsp:cNvPr id="0" name=""/>
        <dsp:cNvSpPr/>
      </dsp:nvSpPr>
      <dsp:spPr>
        <a:xfrm>
          <a:off x="2076715" y="0"/>
          <a:ext cx="3115073" cy="972084"/>
        </a:xfrm>
        <a:prstGeom prst="rightArrow">
          <a:avLst>
            <a:gd name="adj1" fmla="val 75000"/>
            <a:gd name="adj2" fmla="val 50000"/>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Send Payload</a:t>
          </a:r>
        </a:p>
        <a:p>
          <a:pPr marL="114300" lvl="1" indent="-114300" algn="l" defTabSz="666750">
            <a:lnSpc>
              <a:spcPct val="90000"/>
            </a:lnSpc>
            <a:spcBef>
              <a:spcPct val="0"/>
            </a:spcBef>
            <a:spcAft>
              <a:spcPct val="15000"/>
            </a:spcAft>
            <a:buChar char="•"/>
          </a:pPr>
          <a:r>
            <a:rPr lang="en-US" sz="1500" kern="1200" dirty="0"/>
            <a:t>Update non-xAPI systems</a:t>
          </a:r>
        </a:p>
      </dsp:txBody>
      <dsp:txXfrm>
        <a:off x="2076715" y="121511"/>
        <a:ext cx="2750542" cy="729063"/>
      </dsp:txXfrm>
    </dsp:sp>
    <dsp:sp modelId="{35C31EA2-1EF6-43E8-8E31-2A775BE4DA97}">
      <dsp:nvSpPr>
        <dsp:cNvPr id="0" name=""/>
        <dsp:cNvSpPr/>
      </dsp:nvSpPr>
      <dsp:spPr>
        <a:xfrm>
          <a:off x="0" y="0"/>
          <a:ext cx="2076715" cy="972084"/>
        </a:xfrm>
        <a:prstGeom prst="round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3</a:t>
          </a:r>
          <a:r>
            <a:rPr lang="en-US" sz="2000" kern="1200" baseline="30000" dirty="0"/>
            <a:t>rd</a:t>
          </a:r>
          <a:r>
            <a:rPr lang="en-US" sz="2000" kern="1200" dirty="0"/>
            <a:t> Party API</a:t>
          </a:r>
        </a:p>
      </dsp:txBody>
      <dsp:txXfrm>
        <a:off x="47453" y="47453"/>
        <a:ext cx="1981809" cy="877178"/>
      </dsp:txXfrm>
    </dsp:sp>
    <dsp:sp modelId="{5D63C96D-46DB-42FA-83AC-98E0F4184D3D}">
      <dsp:nvSpPr>
        <dsp:cNvPr id="0" name=""/>
        <dsp:cNvSpPr/>
      </dsp:nvSpPr>
      <dsp:spPr>
        <a:xfrm>
          <a:off x="2076715" y="1069293"/>
          <a:ext cx="3115073" cy="972084"/>
        </a:xfrm>
        <a:prstGeom prst="rightArrow">
          <a:avLst>
            <a:gd name="adj1" fmla="val 75000"/>
            <a:gd name="adj2" fmla="val 50000"/>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Evaluate rules</a:t>
          </a:r>
        </a:p>
        <a:p>
          <a:pPr marL="114300" lvl="1" indent="-114300" algn="l" defTabSz="666750">
            <a:lnSpc>
              <a:spcPct val="90000"/>
            </a:lnSpc>
            <a:spcBef>
              <a:spcPct val="0"/>
            </a:spcBef>
            <a:spcAft>
              <a:spcPct val="15000"/>
            </a:spcAft>
            <a:buChar char="•"/>
          </a:pPr>
          <a:r>
            <a:rPr lang="en-US" sz="1500" kern="1200" dirty="0"/>
            <a:t>Forward specific xAPI Statement </a:t>
          </a:r>
        </a:p>
      </dsp:txBody>
      <dsp:txXfrm>
        <a:off x="2076715" y="1190804"/>
        <a:ext cx="2750542" cy="729063"/>
      </dsp:txXfrm>
    </dsp:sp>
    <dsp:sp modelId="{7A53B794-10A7-497A-B8EE-517227B364B4}">
      <dsp:nvSpPr>
        <dsp:cNvPr id="0" name=""/>
        <dsp:cNvSpPr/>
      </dsp:nvSpPr>
      <dsp:spPr>
        <a:xfrm>
          <a:off x="0" y="1069293"/>
          <a:ext cx="2076715" cy="972084"/>
        </a:xfrm>
        <a:prstGeom prst="round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Intelligent Forwarding</a:t>
          </a:r>
        </a:p>
      </dsp:txBody>
      <dsp:txXfrm>
        <a:off x="47453" y="1116746"/>
        <a:ext cx="1981809" cy="877178"/>
      </dsp:txXfrm>
    </dsp:sp>
    <dsp:sp modelId="{DA354BB5-578E-4510-AC1D-F642E64B2490}">
      <dsp:nvSpPr>
        <dsp:cNvPr id="0" name=""/>
        <dsp:cNvSpPr/>
      </dsp:nvSpPr>
      <dsp:spPr>
        <a:xfrm>
          <a:off x="2076715" y="2138586"/>
          <a:ext cx="3115073" cy="972084"/>
        </a:xfrm>
        <a:prstGeom prst="rightArrow">
          <a:avLst>
            <a:gd name="adj1" fmla="val 75000"/>
            <a:gd name="adj2" fmla="val 50000"/>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Compare multiple statements</a:t>
          </a:r>
        </a:p>
        <a:p>
          <a:pPr marL="114300" lvl="1" indent="-114300" algn="l" defTabSz="666750">
            <a:lnSpc>
              <a:spcPct val="90000"/>
            </a:lnSpc>
            <a:spcBef>
              <a:spcPct val="0"/>
            </a:spcBef>
            <a:spcAft>
              <a:spcPct val="15000"/>
            </a:spcAft>
            <a:buChar char="•"/>
          </a:pPr>
          <a:r>
            <a:rPr lang="en-US" sz="1500" kern="1200" dirty="0"/>
            <a:t>Send a new authoritative statement</a:t>
          </a:r>
        </a:p>
      </dsp:txBody>
      <dsp:txXfrm>
        <a:off x="2076715" y="2260097"/>
        <a:ext cx="2750542" cy="729063"/>
      </dsp:txXfrm>
    </dsp:sp>
    <dsp:sp modelId="{6A3D969B-B8B9-41BD-B6B8-1C445581EEC8}">
      <dsp:nvSpPr>
        <dsp:cNvPr id="0" name=""/>
        <dsp:cNvSpPr/>
      </dsp:nvSpPr>
      <dsp:spPr>
        <a:xfrm>
          <a:off x="0" y="2093763"/>
          <a:ext cx="2076715" cy="972084"/>
        </a:xfrm>
        <a:prstGeom prst="round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Statement Transformation</a:t>
          </a:r>
        </a:p>
      </dsp:txBody>
      <dsp:txXfrm>
        <a:off x="47453" y="2141216"/>
        <a:ext cx="1981809" cy="8771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A4F2A-9D8B-48E0-8D77-D953FBF4A3F7}">
      <dsp:nvSpPr>
        <dsp:cNvPr id="0" name=""/>
        <dsp:cNvSpPr/>
      </dsp:nvSpPr>
      <dsp:spPr>
        <a:xfrm>
          <a:off x="3163099" y="0"/>
          <a:ext cx="4744648" cy="1356048"/>
        </a:xfrm>
        <a:prstGeom prst="rightArrow">
          <a:avLst>
            <a:gd name="adj1" fmla="val 75000"/>
            <a:gd name="adj2" fmla="val 50000"/>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145" tIns="17145" rIns="17145" bIns="17145"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Send Payload</a:t>
          </a:r>
        </a:p>
        <a:p>
          <a:pPr marL="228600" lvl="1" indent="-228600" algn="l" defTabSz="1200150">
            <a:lnSpc>
              <a:spcPct val="90000"/>
            </a:lnSpc>
            <a:spcBef>
              <a:spcPct val="0"/>
            </a:spcBef>
            <a:spcAft>
              <a:spcPct val="15000"/>
            </a:spcAft>
            <a:buChar char="•"/>
          </a:pPr>
          <a:r>
            <a:rPr lang="en-US" sz="2700" kern="1200" dirty="0"/>
            <a:t>Update non-xAPI systems</a:t>
          </a:r>
        </a:p>
      </dsp:txBody>
      <dsp:txXfrm>
        <a:off x="3163099" y="169506"/>
        <a:ext cx="4236130" cy="1017036"/>
      </dsp:txXfrm>
    </dsp:sp>
    <dsp:sp modelId="{35C31EA2-1EF6-43E8-8E31-2A775BE4DA97}">
      <dsp:nvSpPr>
        <dsp:cNvPr id="0" name=""/>
        <dsp:cNvSpPr/>
      </dsp:nvSpPr>
      <dsp:spPr>
        <a:xfrm>
          <a:off x="0" y="0"/>
          <a:ext cx="3163099" cy="1356048"/>
        </a:xfrm>
        <a:prstGeom prst="round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t>3</a:t>
          </a:r>
          <a:r>
            <a:rPr lang="en-US" sz="4000" kern="1200" baseline="30000" dirty="0"/>
            <a:t>rd</a:t>
          </a:r>
          <a:r>
            <a:rPr lang="en-US" sz="4000" kern="1200" dirty="0"/>
            <a:t> Party API</a:t>
          </a:r>
        </a:p>
      </dsp:txBody>
      <dsp:txXfrm>
        <a:off x="66197" y="66197"/>
        <a:ext cx="3030705" cy="12236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3C96D-46DB-42FA-83AC-98E0F4184D3D}">
      <dsp:nvSpPr>
        <dsp:cNvPr id="0" name=""/>
        <dsp:cNvSpPr/>
      </dsp:nvSpPr>
      <dsp:spPr>
        <a:xfrm>
          <a:off x="3204828" y="0"/>
          <a:ext cx="4807242" cy="1099458"/>
        </a:xfrm>
        <a:prstGeom prst="rightArrow">
          <a:avLst>
            <a:gd name="adj1" fmla="val 75000"/>
            <a:gd name="adj2" fmla="val 50000"/>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970" tIns="13970" rIns="13970" bIns="13970" numCol="1" spcCol="1270" anchor="t" anchorCtr="0">
          <a:noAutofit/>
        </a:bodyPr>
        <a:lstStyle/>
        <a:p>
          <a:pPr marL="228600" lvl="1" indent="-228600" algn="l" defTabSz="977900">
            <a:lnSpc>
              <a:spcPct val="90000"/>
            </a:lnSpc>
            <a:spcBef>
              <a:spcPct val="0"/>
            </a:spcBef>
            <a:spcAft>
              <a:spcPct val="15000"/>
            </a:spcAft>
            <a:buChar char="•"/>
          </a:pPr>
          <a:r>
            <a:rPr lang="en-US" sz="2200" kern="1200" dirty="0"/>
            <a:t>Evaluate rules</a:t>
          </a:r>
        </a:p>
        <a:p>
          <a:pPr marL="228600" lvl="1" indent="-228600" algn="l" defTabSz="977900">
            <a:lnSpc>
              <a:spcPct val="90000"/>
            </a:lnSpc>
            <a:spcBef>
              <a:spcPct val="0"/>
            </a:spcBef>
            <a:spcAft>
              <a:spcPct val="15000"/>
            </a:spcAft>
            <a:buChar char="•"/>
          </a:pPr>
          <a:r>
            <a:rPr lang="en-US" sz="2200" kern="1200" dirty="0"/>
            <a:t>Forward specific xAPI Statement </a:t>
          </a:r>
        </a:p>
      </dsp:txBody>
      <dsp:txXfrm>
        <a:off x="3204828" y="137432"/>
        <a:ext cx="4394945" cy="824594"/>
      </dsp:txXfrm>
    </dsp:sp>
    <dsp:sp modelId="{7A53B794-10A7-497A-B8EE-517227B364B4}">
      <dsp:nvSpPr>
        <dsp:cNvPr id="0" name=""/>
        <dsp:cNvSpPr/>
      </dsp:nvSpPr>
      <dsp:spPr>
        <a:xfrm>
          <a:off x="0" y="0"/>
          <a:ext cx="3204828" cy="1099458"/>
        </a:xfrm>
        <a:prstGeom prst="round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Intelligent Forwarding</a:t>
          </a:r>
        </a:p>
      </dsp:txBody>
      <dsp:txXfrm>
        <a:off x="53671" y="53671"/>
        <a:ext cx="3097486" cy="992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912CAB-6C44-434A-BDE3-45714ED77863}">
      <dsp:nvSpPr>
        <dsp:cNvPr id="0" name=""/>
        <dsp:cNvSpPr/>
      </dsp:nvSpPr>
      <dsp:spPr>
        <a:xfrm>
          <a:off x="45423" y="523"/>
          <a:ext cx="1290513" cy="1290513"/>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Successful Rule Match(es)</a:t>
          </a:r>
        </a:p>
      </dsp:txBody>
      <dsp:txXfrm>
        <a:off x="234414" y="189514"/>
        <a:ext cx="912531" cy="9125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54BB5-578E-4510-AC1D-F642E64B2490}">
      <dsp:nvSpPr>
        <dsp:cNvPr id="0" name=""/>
        <dsp:cNvSpPr/>
      </dsp:nvSpPr>
      <dsp:spPr>
        <a:xfrm>
          <a:off x="2872735" y="0"/>
          <a:ext cx="4309103" cy="805175"/>
        </a:xfrm>
        <a:prstGeom prst="rightArrow">
          <a:avLst>
            <a:gd name="adj1" fmla="val 75000"/>
            <a:gd name="adj2" fmla="val 50000"/>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Compare multiple statements</a:t>
          </a:r>
        </a:p>
        <a:p>
          <a:pPr marL="171450" lvl="1" indent="-171450" algn="l" defTabSz="800100">
            <a:lnSpc>
              <a:spcPct val="90000"/>
            </a:lnSpc>
            <a:spcBef>
              <a:spcPct val="0"/>
            </a:spcBef>
            <a:spcAft>
              <a:spcPct val="15000"/>
            </a:spcAft>
            <a:buChar char="•"/>
          </a:pPr>
          <a:r>
            <a:rPr lang="en-US" sz="1800" kern="1200" dirty="0"/>
            <a:t>Send a new authoritative statement</a:t>
          </a:r>
        </a:p>
      </dsp:txBody>
      <dsp:txXfrm>
        <a:off x="2872735" y="100647"/>
        <a:ext cx="4007162" cy="603881"/>
      </dsp:txXfrm>
    </dsp:sp>
    <dsp:sp modelId="{6A3D969B-B8B9-41BD-B6B8-1C445581EEC8}">
      <dsp:nvSpPr>
        <dsp:cNvPr id="0" name=""/>
        <dsp:cNvSpPr/>
      </dsp:nvSpPr>
      <dsp:spPr>
        <a:xfrm>
          <a:off x="0" y="0"/>
          <a:ext cx="2872735" cy="805175"/>
        </a:xfrm>
        <a:prstGeom prst="round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t>Statement Transformation</a:t>
          </a:r>
        </a:p>
      </dsp:txBody>
      <dsp:txXfrm>
        <a:off x="39305" y="39305"/>
        <a:ext cx="2794125" cy="7265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912CAB-6C44-434A-BDE3-45714ED77863}">
      <dsp:nvSpPr>
        <dsp:cNvPr id="0" name=""/>
        <dsp:cNvSpPr/>
      </dsp:nvSpPr>
      <dsp:spPr>
        <a:xfrm>
          <a:off x="45423" y="523"/>
          <a:ext cx="1290513" cy="1290513"/>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Successful Rule Match(es)</a:t>
          </a:r>
        </a:p>
      </dsp:txBody>
      <dsp:txXfrm>
        <a:off x="234414" y="189514"/>
        <a:ext cx="912531" cy="91253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912CAB-6C44-434A-BDE3-45714ED77863}">
      <dsp:nvSpPr>
        <dsp:cNvPr id="0" name=""/>
        <dsp:cNvSpPr/>
      </dsp:nvSpPr>
      <dsp:spPr>
        <a:xfrm>
          <a:off x="45423" y="523"/>
          <a:ext cx="1290513" cy="1290513"/>
        </a:xfrm>
        <a:prstGeom prst="ellipse">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Successful Rule Match(es)</a:t>
          </a:r>
        </a:p>
      </dsp:txBody>
      <dsp:txXfrm>
        <a:off x="234414" y="189514"/>
        <a:ext cx="912531" cy="91253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278BB-3E0B-4D80-96BE-167A159C9612}">
      <dsp:nvSpPr>
        <dsp:cNvPr id="0" name=""/>
        <dsp:cNvSpPr/>
      </dsp:nvSpPr>
      <dsp:spPr>
        <a:xfrm>
          <a:off x="4484"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a:latin typeface="Calibri"/>
            </a:rPr>
            <a:t>XCL</a:t>
          </a:r>
          <a:endParaRPr lang="en-US" sz="3100" kern="1200"/>
        </a:p>
      </dsp:txBody>
      <dsp:txXfrm rot="16200000">
        <a:off x="-1052921" y="1857343"/>
        <a:ext cx="2654304" cy="539492"/>
      </dsp:txXfrm>
    </dsp:sp>
    <dsp:sp modelId="{A98635EE-4728-4F40-B8F9-B09915846ABE}">
      <dsp:nvSpPr>
        <dsp:cNvPr id="0" name=""/>
        <dsp:cNvSpPr/>
      </dsp:nvSpPr>
      <dsp:spPr>
        <a:xfrm>
          <a:off x="543977"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Calibri"/>
            </a:rPr>
            <a:t>Complete 3 XCL Learning Links.</a:t>
          </a:r>
          <a:endParaRPr lang="en-US" sz="2400" kern="1200" dirty="0"/>
        </a:p>
      </dsp:txBody>
      <dsp:txXfrm>
        <a:off x="543977" y="799938"/>
        <a:ext cx="2009610" cy="3236956"/>
      </dsp:txXfrm>
    </dsp:sp>
    <dsp:sp modelId="{86257E2F-92C5-41F1-BC1C-1D78DADA7B6B}">
      <dsp:nvSpPr>
        <dsp:cNvPr id="0" name=""/>
        <dsp:cNvSpPr/>
      </dsp:nvSpPr>
      <dsp:spPr>
        <a:xfrm>
          <a:off x="2796359"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rtl="0">
            <a:lnSpc>
              <a:spcPct val="90000"/>
            </a:lnSpc>
            <a:spcBef>
              <a:spcPct val="0"/>
            </a:spcBef>
            <a:spcAft>
              <a:spcPct val="35000"/>
            </a:spcAft>
            <a:buNone/>
          </a:pPr>
          <a:r>
            <a:rPr lang="en-US" sz="3100" kern="1200">
              <a:latin typeface="Calibri"/>
            </a:rPr>
            <a:t>XCL </a:t>
          </a:r>
        </a:p>
      </dsp:txBody>
      <dsp:txXfrm rot="16200000">
        <a:off x="1738953" y="1857343"/>
        <a:ext cx="2654304" cy="539492"/>
      </dsp:txXfrm>
    </dsp:sp>
    <dsp:sp modelId="{C1E4D7B1-773D-49B3-B4A4-5DDA74C44A6D}">
      <dsp:nvSpPr>
        <dsp:cNvPr id="0" name=""/>
        <dsp:cNvSpPr/>
      </dsp:nvSpPr>
      <dsp:spPr>
        <a:xfrm rot="5400000">
          <a:off x="2572028" y="3372182"/>
          <a:ext cx="475637" cy="404619"/>
        </a:xfrm>
        <a:prstGeom prst="flowChartExtract">
          <a:avLst/>
        </a:prstGeom>
        <a:solidFill>
          <a:schemeClr val="lt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17FADC-0168-4C2C-9BA4-5E2A967DD336}">
      <dsp:nvSpPr>
        <dsp:cNvPr id="0" name=""/>
        <dsp:cNvSpPr/>
      </dsp:nvSpPr>
      <dsp:spPr>
        <a:xfrm>
          <a:off x="3335852"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alibri"/>
            </a:rPr>
            <a:t>Send 3 “completed” xAPI statements LRS and xACTION.</a:t>
          </a:r>
          <a:endParaRPr lang="en-US" sz="2400" kern="1200" dirty="0"/>
        </a:p>
      </dsp:txBody>
      <dsp:txXfrm>
        <a:off x="3335852" y="799938"/>
        <a:ext cx="2009610" cy="3236956"/>
      </dsp:txXfrm>
    </dsp:sp>
    <dsp:sp modelId="{7355624B-AE06-4221-8E46-A6D761327E44}">
      <dsp:nvSpPr>
        <dsp:cNvPr id="0" name=""/>
        <dsp:cNvSpPr/>
      </dsp:nvSpPr>
      <dsp:spPr>
        <a:xfrm>
          <a:off x="5588235"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err="1">
              <a:latin typeface="Calibri"/>
            </a:rPr>
            <a:t>xACTION</a:t>
          </a:r>
          <a:endParaRPr lang="en-US" sz="3100" kern="1200"/>
        </a:p>
      </dsp:txBody>
      <dsp:txXfrm rot="16200000">
        <a:off x="4530829" y="1857343"/>
        <a:ext cx="2654304" cy="539492"/>
      </dsp:txXfrm>
    </dsp:sp>
    <dsp:sp modelId="{742854A4-8921-494E-BB1B-A92A6D395CF7}">
      <dsp:nvSpPr>
        <dsp:cNvPr id="0" name=""/>
        <dsp:cNvSpPr/>
      </dsp:nvSpPr>
      <dsp:spPr>
        <a:xfrm rot="5400000">
          <a:off x="5363903" y="3372182"/>
          <a:ext cx="475637" cy="404619"/>
        </a:xfrm>
        <a:prstGeom prst="flowChartExtract">
          <a:avLst/>
        </a:prstGeom>
        <a:solidFill>
          <a:schemeClr val="lt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C5069E-9564-440D-B005-B49E62644ED1}">
      <dsp:nvSpPr>
        <dsp:cNvPr id="0" name=""/>
        <dsp:cNvSpPr/>
      </dsp:nvSpPr>
      <dsp:spPr>
        <a:xfrm>
          <a:off x="6127727"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Calibri"/>
            </a:rPr>
            <a:t>Grant a digital badge </a:t>
          </a:r>
          <a:endParaRPr lang="en-US" sz="2400" kern="1200" dirty="0"/>
        </a:p>
      </dsp:txBody>
      <dsp:txXfrm>
        <a:off x="6127727" y="799938"/>
        <a:ext cx="2009610" cy="3236956"/>
      </dsp:txXfrm>
    </dsp:sp>
    <dsp:sp modelId="{583F0ED3-6345-4B41-B795-FCFFBC46A7C8}">
      <dsp:nvSpPr>
        <dsp:cNvPr id="0" name=""/>
        <dsp:cNvSpPr/>
      </dsp:nvSpPr>
      <dsp:spPr>
        <a:xfrm>
          <a:off x="8380110"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rtl="0">
            <a:lnSpc>
              <a:spcPct val="90000"/>
            </a:lnSpc>
            <a:spcBef>
              <a:spcPct val="0"/>
            </a:spcBef>
            <a:spcAft>
              <a:spcPct val="35000"/>
            </a:spcAft>
            <a:buNone/>
          </a:pPr>
          <a:r>
            <a:rPr lang="en-US" sz="3100" kern="1200">
              <a:latin typeface="Calibri"/>
            </a:rPr>
            <a:t>XACTION</a:t>
          </a:r>
        </a:p>
      </dsp:txBody>
      <dsp:txXfrm rot="16200000">
        <a:off x="7322704" y="1857343"/>
        <a:ext cx="2654304" cy="539492"/>
      </dsp:txXfrm>
    </dsp:sp>
    <dsp:sp modelId="{561D0C71-1A51-4F39-9FC7-6395AA706DB5}">
      <dsp:nvSpPr>
        <dsp:cNvPr id="0" name=""/>
        <dsp:cNvSpPr/>
      </dsp:nvSpPr>
      <dsp:spPr>
        <a:xfrm rot="5400000">
          <a:off x="8155778" y="3372182"/>
          <a:ext cx="475637" cy="404619"/>
        </a:xfrm>
        <a:prstGeom prst="flowChartExtract">
          <a:avLst/>
        </a:prstGeom>
        <a:solidFill>
          <a:schemeClr val="lt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19D53C-42F3-478D-BBF1-219E6FC6C018}">
      <dsp:nvSpPr>
        <dsp:cNvPr id="0" name=""/>
        <dsp:cNvSpPr/>
      </dsp:nvSpPr>
      <dsp:spPr>
        <a:xfrm>
          <a:off x="8919603"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Calibri"/>
            </a:rPr>
            <a:t>Send email to Training Administrator advising new badge awarded.</a:t>
          </a:r>
        </a:p>
      </dsp:txBody>
      <dsp:txXfrm>
        <a:off x="8919603" y="799938"/>
        <a:ext cx="2009610" cy="32369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278BB-3E0B-4D80-96BE-167A159C9612}">
      <dsp:nvSpPr>
        <dsp:cNvPr id="0" name=""/>
        <dsp:cNvSpPr/>
      </dsp:nvSpPr>
      <dsp:spPr>
        <a:xfrm>
          <a:off x="4484"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a:latin typeface="Calibri"/>
            </a:rPr>
            <a:t>XCL</a:t>
          </a:r>
          <a:endParaRPr lang="en-US" sz="3100" kern="1200"/>
        </a:p>
      </dsp:txBody>
      <dsp:txXfrm rot="16200000">
        <a:off x="-1052921" y="1857343"/>
        <a:ext cx="2654304" cy="539492"/>
      </dsp:txXfrm>
    </dsp:sp>
    <dsp:sp modelId="{A98635EE-4728-4F40-B8F9-B09915846ABE}">
      <dsp:nvSpPr>
        <dsp:cNvPr id="0" name=""/>
        <dsp:cNvSpPr/>
      </dsp:nvSpPr>
      <dsp:spPr>
        <a:xfrm>
          <a:off x="543977"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Calibri"/>
            </a:rPr>
            <a:t>Achieve passing score and download required document</a:t>
          </a:r>
          <a:endParaRPr lang="en-US" sz="2400" kern="1200" dirty="0"/>
        </a:p>
      </dsp:txBody>
      <dsp:txXfrm>
        <a:off x="543977" y="799938"/>
        <a:ext cx="2009610" cy="3236956"/>
      </dsp:txXfrm>
    </dsp:sp>
    <dsp:sp modelId="{86257E2F-92C5-41F1-BC1C-1D78DADA7B6B}">
      <dsp:nvSpPr>
        <dsp:cNvPr id="0" name=""/>
        <dsp:cNvSpPr/>
      </dsp:nvSpPr>
      <dsp:spPr>
        <a:xfrm>
          <a:off x="2796359"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rtl="0">
            <a:lnSpc>
              <a:spcPct val="90000"/>
            </a:lnSpc>
            <a:spcBef>
              <a:spcPct val="0"/>
            </a:spcBef>
            <a:spcAft>
              <a:spcPct val="35000"/>
            </a:spcAft>
            <a:buNone/>
          </a:pPr>
          <a:r>
            <a:rPr lang="en-US" sz="3100" kern="1200">
              <a:latin typeface="Calibri"/>
            </a:rPr>
            <a:t>XCL </a:t>
          </a:r>
        </a:p>
      </dsp:txBody>
      <dsp:txXfrm rot="16200000">
        <a:off x="1738953" y="1857343"/>
        <a:ext cx="2654304" cy="539492"/>
      </dsp:txXfrm>
    </dsp:sp>
    <dsp:sp modelId="{C1E4D7B1-773D-49B3-B4A4-5DDA74C44A6D}">
      <dsp:nvSpPr>
        <dsp:cNvPr id="0" name=""/>
        <dsp:cNvSpPr/>
      </dsp:nvSpPr>
      <dsp:spPr>
        <a:xfrm rot="5400000">
          <a:off x="2572028" y="3372182"/>
          <a:ext cx="475637" cy="404619"/>
        </a:xfrm>
        <a:prstGeom prst="flowChartExtract">
          <a:avLst/>
        </a:prstGeom>
        <a:solidFill>
          <a:schemeClr val="lt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17FADC-0168-4C2C-9BA4-5E2A967DD336}">
      <dsp:nvSpPr>
        <dsp:cNvPr id="0" name=""/>
        <dsp:cNvSpPr/>
      </dsp:nvSpPr>
      <dsp:spPr>
        <a:xfrm>
          <a:off x="3335852"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alibri"/>
            </a:rPr>
            <a:t>Send xAPI from LRS and xACTION</a:t>
          </a:r>
          <a:endParaRPr lang="en-US" sz="2400" kern="1200" dirty="0"/>
        </a:p>
      </dsp:txBody>
      <dsp:txXfrm>
        <a:off x="3335852" y="799938"/>
        <a:ext cx="2009610" cy="3236956"/>
      </dsp:txXfrm>
    </dsp:sp>
    <dsp:sp modelId="{7355624B-AE06-4221-8E46-A6D761327E44}">
      <dsp:nvSpPr>
        <dsp:cNvPr id="0" name=""/>
        <dsp:cNvSpPr/>
      </dsp:nvSpPr>
      <dsp:spPr>
        <a:xfrm>
          <a:off x="5588235"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err="1">
              <a:latin typeface="Calibri"/>
            </a:rPr>
            <a:t>xACTION</a:t>
          </a:r>
          <a:endParaRPr lang="en-US" sz="3100" kern="1200"/>
        </a:p>
      </dsp:txBody>
      <dsp:txXfrm rot="16200000">
        <a:off x="4530829" y="1857343"/>
        <a:ext cx="2654304" cy="539492"/>
      </dsp:txXfrm>
    </dsp:sp>
    <dsp:sp modelId="{742854A4-8921-494E-BB1B-A92A6D395CF7}">
      <dsp:nvSpPr>
        <dsp:cNvPr id="0" name=""/>
        <dsp:cNvSpPr/>
      </dsp:nvSpPr>
      <dsp:spPr>
        <a:xfrm rot="5400000">
          <a:off x="5363903" y="3372182"/>
          <a:ext cx="475637" cy="404619"/>
        </a:xfrm>
        <a:prstGeom prst="flowChartExtract">
          <a:avLst/>
        </a:prstGeom>
        <a:solidFill>
          <a:schemeClr val="lt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C5069E-9564-440D-B005-B49E62644ED1}">
      <dsp:nvSpPr>
        <dsp:cNvPr id="0" name=""/>
        <dsp:cNvSpPr/>
      </dsp:nvSpPr>
      <dsp:spPr>
        <a:xfrm>
          <a:off x="6127727"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Calibri"/>
            </a:rPr>
            <a:t>Email next Learning Link to student</a:t>
          </a:r>
          <a:endParaRPr lang="en-US" sz="2400" kern="1200" dirty="0"/>
        </a:p>
      </dsp:txBody>
      <dsp:txXfrm>
        <a:off x="6127727" y="799938"/>
        <a:ext cx="2009610" cy="3236956"/>
      </dsp:txXfrm>
    </dsp:sp>
    <dsp:sp modelId="{583F0ED3-6345-4B41-B795-FCFFBC46A7C8}">
      <dsp:nvSpPr>
        <dsp:cNvPr id="0" name=""/>
        <dsp:cNvSpPr/>
      </dsp:nvSpPr>
      <dsp:spPr>
        <a:xfrm>
          <a:off x="8380110"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rtl="0">
            <a:lnSpc>
              <a:spcPct val="90000"/>
            </a:lnSpc>
            <a:spcBef>
              <a:spcPct val="0"/>
            </a:spcBef>
            <a:spcAft>
              <a:spcPct val="35000"/>
            </a:spcAft>
            <a:buNone/>
          </a:pPr>
          <a:r>
            <a:rPr lang="en-US" sz="3100" kern="1200">
              <a:latin typeface="Calibri"/>
            </a:rPr>
            <a:t>XACTION</a:t>
          </a:r>
        </a:p>
      </dsp:txBody>
      <dsp:txXfrm rot="16200000">
        <a:off x="7322704" y="1857343"/>
        <a:ext cx="2654304" cy="539492"/>
      </dsp:txXfrm>
    </dsp:sp>
    <dsp:sp modelId="{561D0C71-1A51-4F39-9FC7-6395AA706DB5}">
      <dsp:nvSpPr>
        <dsp:cNvPr id="0" name=""/>
        <dsp:cNvSpPr/>
      </dsp:nvSpPr>
      <dsp:spPr>
        <a:xfrm rot="5400000">
          <a:off x="8155778" y="3372182"/>
          <a:ext cx="475637" cy="404619"/>
        </a:xfrm>
        <a:prstGeom prst="flowChartExtract">
          <a:avLst/>
        </a:prstGeom>
        <a:solidFill>
          <a:schemeClr val="lt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19D53C-42F3-478D-BBF1-219E6FC6C018}">
      <dsp:nvSpPr>
        <dsp:cNvPr id="0" name=""/>
        <dsp:cNvSpPr/>
      </dsp:nvSpPr>
      <dsp:spPr>
        <a:xfrm>
          <a:off x="8919603"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Calibri"/>
            </a:rPr>
            <a:t>Create entry into online transcript</a:t>
          </a:r>
        </a:p>
      </dsp:txBody>
      <dsp:txXfrm>
        <a:off x="8919603" y="799938"/>
        <a:ext cx="2009610" cy="32369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278BB-3E0B-4D80-96BE-167A159C9612}">
      <dsp:nvSpPr>
        <dsp:cNvPr id="0" name=""/>
        <dsp:cNvSpPr/>
      </dsp:nvSpPr>
      <dsp:spPr>
        <a:xfrm>
          <a:off x="4484"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a:latin typeface="Calibri"/>
            </a:rPr>
            <a:t>XCL</a:t>
          </a:r>
          <a:endParaRPr lang="en-US" sz="3100" kern="1200"/>
        </a:p>
      </dsp:txBody>
      <dsp:txXfrm rot="16200000">
        <a:off x="-1052921" y="1857343"/>
        <a:ext cx="2654304" cy="539492"/>
      </dsp:txXfrm>
    </dsp:sp>
    <dsp:sp modelId="{A98635EE-4728-4F40-B8F9-B09915846ABE}">
      <dsp:nvSpPr>
        <dsp:cNvPr id="0" name=""/>
        <dsp:cNvSpPr/>
      </dsp:nvSpPr>
      <dsp:spPr>
        <a:xfrm>
          <a:off x="543977"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Calibri"/>
            </a:rPr>
            <a:t>Track interactions from 12 different Learning Links</a:t>
          </a:r>
          <a:endParaRPr lang="en-US" sz="2400" kern="1200" dirty="0"/>
        </a:p>
      </dsp:txBody>
      <dsp:txXfrm>
        <a:off x="543977" y="799938"/>
        <a:ext cx="2009610" cy="3236956"/>
      </dsp:txXfrm>
    </dsp:sp>
    <dsp:sp modelId="{86257E2F-92C5-41F1-BC1C-1D78DADA7B6B}">
      <dsp:nvSpPr>
        <dsp:cNvPr id="0" name=""/>
        <dsp:cNvSpPr/>
      </dsp:nvSpPr>
      <dsp:spPr>
        <a:xfrm>
          <a:off x="2796359"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rtl="0">
            <a:lnSpc>
              <a:spcPct val="90000"/>
            </a:lnSpc>
            <a:spcBef>
              <a:spcPct val="0"/>
            </a:spcBef>
            <a:spcAft>
              <a:spcPct val="35000"/>
            </a:spcAft>
            <a:buNone/>
          </a:pPr>
          <a:r>
            <a:rPr lang="en-US" sz="3100" kern="1200">
              <a:latin typeface="Calibri"/>
            </a:rPr>
            <a:t>XCL </a:t>
          </a:r>
        </a:p>
      </dsp:txBody>
      <dsp:txXfrm rot="16200000">
        <a:off x="1738953" y="1857343"/>
        <a:ext cx="2654304" cy="539492"/>
      </dsp:txXfrm>
    </dsp:sp>
    <dsp:sp modelId="{C1E4D7B1-773D-49B3-B4A4-5DDA74C44A6D}">
      <dsp:nvSpPr>
        <dsp:cNvPr id="0" name=""/>
        <dsp:cNvSpPr/>
      </dsp:nvSpPr>
      <dsp:spPr>
        <a:xfrm rot="5400000">
          <a:off x="2572028" y="3372182"/>
          <a:ext cx="475637" cy="404619"/>
        </a:xfrm>
        <a:prstGeom prst="flowChartExtract">
          <a:avLst/>
        </a:prstGeom>
        <a:solidFill>
          <a:schemeClr val="lt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17FADC-0168-4C2C-9BA4-5E2A967DD336}">
      <dsp:nvSpPr>
        <dsp:cNvPr id="0" name=""/>
        <dsp:cNvSpPr/>
      </dsp:nvSpPr>
      <dsp:spPr>
        <a:xfrm>
          <a:off x="3335852"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n-US" sz="2400" kern="1200" dirty="0">
              <a:latin typeface="Calibri"/>
            </a:rPr>
            <a:t>Send xAPI “satisfied” and Passed statements for scores &gt;90</a:t>
          </a:r>
          <a:endParaRPr lang="en-US" sz="2400" kern="1200" dirty="0"/>
        </a:p>
      </dsp:txBody>
      <dsp:txXfrm>
        <a:off x="3335852" y="799938"/>
        <a:ext cx="2009610" cy="3236956"/>
      </dsp:txXfrm>
    </dsp:sp>
    <dsp:sp modelId="{7355624B-AE06-4221-8E46-A6D761327E44}">
      <dsp:nvSpPr>
        <dsp:cNvPr id="0" name=""/>
        <dsp:cNvSpPr/>
      </dsp:nvSpPr>
      <dsp:spPr>
        <a:xfrm>
          <a:off x="5588235"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en-US" sz="3100" kern="1200" err="1">
              <a:latin typeface="Calibri"/>
            </a:rPr>
            <a:t>xACTION</a:t>
          </a:r>
          <a:endParaRPr lang="en-US" sz="3100" kern="1200"/>
        </a:p>
      </dsp:txBody>
      <dsp:txXfrm rot="16200000">
        <a:off x="4530829" y="1857343"/>
        <a:ext cx="2654304" cy="539492"/>
      </dsp:txXfrm>
    </dsp:sp>
    <dsp:sp modelId="{742854A4-8921-494E-BB1B-A92A6D395CF7}">
      <dsp:nvSpPr>
        <dsp:cNvPr id="0" name=""/>
        <dsp:cNvSpPr/>
      </dsp:nvSpPr>
      <dsp:spPr>
        <a:xfrm rot="5400000">
          <a:off x="5363903" y="3372182"/>
          <a:ext cx="475637" cy="404619"/>
        </a:xfrm>
        <a:prstGeom prst="flowChartExtract">
          <a:avLst/>
        </a:prstGeom>
        <a:solidFill>
          <a:schemeClr val="lt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C5069E-9564-440D-B005-B49E62644ED1}">
      <dsp:nvSpPr>
        <dsp:cNvPr id="0" name=""/>
        <dsp:cNvSpPr/>
      </dsp:nvSpPr>
      <dsp:spPr>
        <a:xfrm>
          <a:off x="6127727"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Calibri"/>
            </a:rPr>
            <a:t>Give credit in Competency Management System after all activities</a:t>
          </a:r>
          <a:endParaRPr lang="en-US" sz="2400" kern="1200" dirty="0"/>
        </a:p>
      </dsp:txBody>
      <dsp:txXfrm>
        <a:off x="6127727" y="799938"/>
        <a:ext cx="2009610" cy="3236956"/>
      </dsp:txXfrm>
    </dsp:sp>
    <dsp:sp modelId="{583F0ED3-6345-4B41-B795-FCFFBC46A7C8}">
      <dsp:nvSpPr>
        <dsp:cNvPr id="0" name=""/>
        <dsp:cNvSpPr/>
      </dsp:nvSpPr>
      <dsp:spPr>
        <a:xfrm>
          <a:off x="8380110" y="799938"/>
          <a:ext cx="2697464" cy="3236956"/>
        </a:xfrm>
        <a:prstGeom prst="roundRect">
          <a:avLst>
            <a:gd name="adj" fmla="val 5000"/>
          </a:avLst>
        </a:prstGeom>
        <a:solidFill>
          <a:schemeClr val="accent1">
            <a:lumMod val="75000"/>
          </a:schemeClr>
        </a:solidFill>
        <a:ln w="19050" cap="rnd"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rtl="0">
            <a:lnSpc>
              <a:spcPct val="90000"/>
            </a:lnSpc>
            <a:spcBef>
              <a:spcPct val="0"/>
            </a:spcBef>
            <a:spcAft>
              <a:spcPct val="35000"/>
            </a:spcAft>
            <a:buNone/>
          </a:pPr>
          <a:r>
            <a:rPr lang="en-US" sz="3100" kern="1200">
              <a:latin typeface="Calibri"/>
            </a:rPr>
            <a:t>XACTION</a:t>
          </a:r>
        </a:p>
      </dsp:txBody>
      <dsp:txXfrm rot="16200000">
        <a:off x="7322704" y="1857343"/>
        <a:ext cx="2654304" cy="539492"/>
      </dsp:txXfrm>
    </dsp:sp>
    <dsp:sp modelId="{561D0C71-1A51-4F39-9FC7-6395AA706DB5}">
      <dsp:nvSpPr>
        <dsp:cNvPr id="0" name=""/>
        <dsp:cNvSpPr/>
      </dsp:nvSpPr>
      <dsp:spPr>
        <a:xfrm rot="5400000">
          <a:off x="8155778" y="3372182"/>
          <a:ext cx="475637" cy="404619"/>
        </a:xfrm>
        <a:prstGeom prst="flowChartExtract">
          <a:avLst/>
        </a:prstGeom>
        <a:solidFill>
          <a:schemeClr val="lt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19D53C-42F3-478D-BBF1-219E6FC6C018}">
      <dsp:nvSpPr>
        <dsp:cNvPr id="0" name=""/>
        <dsp:cNvSpPr/>
      </dsp:nvSpPr>
      <dsp:spPr>
        <a:xfrm>
          <a:off x="8919603" y="799938"/>
          <a:ext cx="2009610" cy="3236956"/>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Calibri"/>
            </a:rPr>
            <a:t>Update Analytics Dashboard</a:t>
          </a:r>
        </a:p>
      </dsp:txBody>
      <dsp:txXfrm>
        <a:off x="8919603" y="799938"/>
        <a:ext cx="2009610" cy="323695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185EC-B469-41C5-9375-CFC026B5A097}">
      <dsp:nvSpPr>
        <dsp:cNvPr id="0" name=""/>
        <dsp:cNvSpPr/>
      </dsp:nvSpPr>
      <dsp:spPr>
        <a:xfrm>
          <a:off x="4298334" y="1603765"/>
          <a:ext cx="1939575" cy="673241"/>
        </a:xfrm>
        <a:custGeom>
          <a:avLst/>
          <a:gdLst/>
          <a:ahLst/>
          <a:cxnLst/>
          <a:rect l="0" t="0" r="0" b="0"/>
          <a:pathLst>
            <a:path>
              <a:moveTo>
                <a:pt x="0" y="0"/>
              </a:moveTo>
              <a:lnTo>
                <a:pt x="0" y="336620"/>
              </a:lnTo>
              <a:lnTo>
                <a:pt x="1939575" y="336620"/>
              </a:lnTo>
              <a:lnTo>
                <a:pt x="1939575" y="673241"/>
              </a:lnTo>
            </a:path>
          </a:pathLst>
        </a:custGeom>
        <a:noFill/>
        <a:ln w="12700" cap="rnd"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01C9841-8631-4105-8351-1C71C19450EF}">
      <dsp:nvSpPr>
        <dsp:cNvPr id="0" name=""/>
        <dsp:cNvSpPr/>
      </dsp:nvSpPr>
      <dsp:spPr>
        <a:xfrm>
          <a:off x="2358758" y="1603765"/>
          <a:ext cx="1939575" cy="673241"/>
        </a:xfrm>
        <a:custGeom>
          <a:avLst/>
          <a:gdLst/>
          <a:ahLst/>
          <a:cxnLst/>
          <a:rect l="0" t="0" r="0" b="0"/>
          <a:pathLst>
            <a:path>
              <a:moveTo>
                <a:pt x="1939575" y="0"/>
              </a:moveTo>
              <a:lnTo>
                <a:pt x="1939575" y="336620"/>
              </a:lnTo>
              <a:lnTo>
                <a:pt x="0" y="336620"/>
              </a:lnTo>
              <a:lnTo>
                <a:pt x="0" y="673241"/>
              </a:lnTo>
            </a:path>
          </a:pathLst>
        </a:custGeom>
        <a:noFill/>
        <a:ln w="12700" cap="rnd"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AF59285-EE3A-4922-9949-E8931DBDBB5D}">
      <dsp:nvSpPr>
        <dsp:cNvPr id="0" name=""/>
        <dsp:cNvSpPr/>
      </dsp:nvSpPr>
      <dsp:spPr>
        <a:xfrm>
          <a:off x="2695378" y="810"/>
          <a:ext cx="3205910" cy="1602955"/>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dirty="0"/>
            <a:t>Trigger</a:t>
          </a:r>
        </a:p>
      </dsp:txBody>
      <dsp:txXfrm>
        <a:off x="2695378" y="810"/>
        <a:ext cx="3205910" cy="1602955"/>
      </dsp:txXfrm>
    </dsp:sp>
    <dsp:sp modelId="{9AA92A05-7477-4D60-BFDA-3872187A4C82}">
      <dsp:nvSpPr>
        <dsp:cNvPr id="0" name=""/>
        <dsp:cNvSpPr/>
      </dsp:nvSpPr>
      <dsp:spPr>
        <a:xfrm>
          <a:off x="755802" y="2277007"/>
          <a:ext cx="3205910" cy="1602955"/>
        </a:xfrm>
        <a:prstGeom prst="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dirty="0"/>
            <a:t>Rules</a:t>
          </a:r>
        </a:p>
      </dsp:txBody>
      <dsp:txXfrm>
        <a:off x="755802" y="2277007"/>
        <a:ext cx="3205910" cy="1602955"/>
      </dsp:txXfrm>
    </dsp:sp>
    <dsp:sp modelId="{23933B63-D79A-4A31-A506-D203EFA9D7A3}">
      <dsp:nvSpPr>
        <dsp:cNvPr id="0" name=""/>
        <dsp:cNvSpPr/>
      </dsp:nvSpPr>
      <dsp:spPr>
        <a:xfrm>
          <a:off x="4634954" y="2277007"/>
          <a:ext cx="3205910" cy="1602955"/>
        </a:xfrm>
        <a:prstGeom prst="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dirty="0"/>
            <a:t>Actions</a:t>
          </a:r>
        </a:p>
      </dsp:txBody>
      <dsp:txXfrm>
        <a:off x="4634954" y="2277007"/>
        <a:ext cx="3205910" cy="160295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31164-0FE2-43D8-8B45-2D4F147339D9}">
      <dsp:nvSpPr>
        <dsp:cNvPr id="0" name=""/>
        <dsp:cNvSpPr/>
      </dsp:nvSpPr>
      <dsp:spPr>
        <a:xfrm>
          <a:off x="3212220" y="1635300"/>
          <a:ext cx="1757878" cy="610172"/>
        </a:xfrm>
        <a:custGeom>
          <a:avLst/>
          <a:gdLst/>
          <a:ahLst/>
          <a:cxnLst/>
          <a:rect l="0" t="0" r="0" b="0"/>
          <a:pathLst>
            <a:path>
              <a:moveTo>
                <a:pt x="0" y="0"/>
              </a:moveTo>
              <a:lnTo>
                <a:pt x="0" y="305086"/>
              </a:lnTo>
              <a:lnTo>
                <a:pt x="1757878" y="305086"/>
              </a:lnTo>
              <a:lnTo>
                <a:pt x="1757878" y="610172"/>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0A18B5-9277-420A-A5C0-FFA75C960E50}">
      <dsp:nvSpPr>
        <dsp:cNvPr id="0" name=""/>
        <dsp:cNvSpPr/>
      </dsp:nvSpPr>
      <dsp:spPr>
        <a:xfrm>
          <a:off x="1454341" y="1635300"/>
          <a:ext cx="1757878" cy="610172"/>
        </a:xfrm>
        <a:custGeom>
          <a:avLst/>
          <a:gdLst/>
          <a:ahLst/>
          <a:cxnLst/>
          <a:rect l="0" t="0" r="0" b="0"/>
          <a:pathLst>
            <a:path>
              <a:moveTo>
                <a:pt x="1757878" y="0"/>
              </a:moveTo>
              <a:lnTo>
                <a:pt x="1757878" y="305086"/>
              </a:lnTo>
              <a:lnTo>
                <a:pt x="0" y="305086"/>
              </a:lnTo>
              <a:lnTo>
                <a:pt x="0" y="610172"/>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A15E8-88C0-4786-90C6-22466FF747A5}">
      <dsp:nvSpPr>
        <dsp:cNvPr id="0" name=""/>
        <dsp:cNvSpPr/>
      </dsp:nvSpPr>
      <dsp:spPr>
        <a:xfrm>
          <a:off x="1759427" y="182507"/>
          <a:ext cx="2905584" cy="1452792"/>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sz="4700" kern="1200" dirty="0"/>
            <a:t>Rule</a:t>
          </a:r>
        </a:p>
      </dsp:txBody>
      <dsp:txXfrm>
        <a:off x="1759427" y="182507"/>
        <a:ext cx="2905584" cy="1452792"/>
      </dsp:txXfrm>
    </dsp:sp>
    <dsp:sp modelId="{B7BD2576-C59C-42A1-8229-FDA4F2B2718C}">
      <dsp:nvSpPr>
        <dsp:cNvPr id="0" name=""/>
        <dsp:cNvSpPr/>
      </dsp:nvSpPr>
      <dsp:spPr>
        <a:xfrm>
          <a:off x="1548" y="2245472"/>
          <a:ext cx="2905584" cy="1452792"/>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sz="4700" kern="1200" dirty="0"/>
            <a:t>Context Activities</a:t>
          </a:r>
        </a:p>
      </dsp:txBody>
      <dsp:txXfrm>
        <a:off x="1548" y="2245472"/>
        <a:ext cx="2905584" cy="1452792"/>
      </dsp:txXfrm>
    </dsp:sp>
    <dsp:sp modelId="{6194E541-543F-4F32-97EB-EB5A43077AA0}">
      <dsp:nvSpPr>
        <dsp:cNvPr id="0" name=""/>
        <dsp:cNvSpPr/>
      </dsp:nvSpPr>
      <dsp:spPr>
        <a:xfrm>
          <a:off x="3517306" y="2245472"/>
          <a:ext cx="2905584" cy="1452792"/>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en-US" sz="4700" kern="1200" dirty="0"/>
            <a:t>Extensions</a:t>
          </a:r>
        </a:p>
      </dsp:txBody>
      <dsp:txXfrm>
        <a:off x="3517306" y="2245472"/>
        <a:ext cx="2905584" cy="145279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29E7D6-F45D-4CF8-98E8-1B5E5E0F9BF0}">
      <dsp:nvSpPr>
        <dsp:cNvPr id="0" name=""/>
        <dsp:cNvSpPr/>
      </dsp:nvSpPr>
      <dsp:spPr>
        <a:xfrm>
          <a:off x="1719262" y="1212"/>
          <a:ext cx="6877049" cy="1243272"/>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434" tIns="315791" rIns="133434" bIns="315791" numCol="1" spcCol="1270" anchor="ctr" anchorCtr="0">
          <a:noAutofit/>
        </a:bodyPr>
        <a:lstStyle/>
        <a:p>
          <a:pPr marL="0" lvl="0" indent="0" algn="l" defTabSz="977900">
            <a:lnSpc>
              <a:spcPct val="90000"/>
            </a:lnSpc>
            <a:spcBef>
              <a:spcPct val="0"/>
            </a:spcBef>
            <a:spcAft>
              <a:spcPct val="35000"/>
            </a:spcAft>
            <a:buNone/>
          </a:pPr>
          <a:r>
            <a:rPr lang="en-US" sz="2200" kern="1200"/>
            <a:t>Call REST API</a:t>
          </a:r>
        </a:p>
      </dsp:txBody>
      <dsp:txXfrm>
        <a:off x="1719262" y="1212"/>
        <a:ext cx="6877049" cy="1243272"/>
      </dsp:txXfrm>
    </dsp:sp>
    <dsp:sp modelId="{04B453E6-693A-4EC8-BFFE-ED9B594903C8}">
      <dsp:nvSpPr>
        <dsp:cNvPr id="0" name=""/>
        <dsp:cNvSpPr/>
      </dsp:nvSpPr>
      <dsp:spPr>
        <a:xfrm>
          <a:off x="0" y="1212"/>
          <a:ext cx="1719262" cy="1243272"/>
        </a:xfrm>
        <a:prstGeom prst="rect">
          <a:avLst/>
        </a:prstGeom>
        <a:solidFill>
          <a:schemeClr val="lt1">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978" tIns="122808" rIns="90978" bIns="122808" numCol="1" spcCol="1270" anchor="ctr" anchorCtr="0">
          <a:noAutofit/>
        </a:bodyPr>
        <a:lstStyle/>
        <a:p>
          <a:pPr marL="0" lvl="0" indent="0" algn="ctr" defTabSz="1200150">
            <a:lnSpc>
              <a:spcPct val="90000"/>
            </a:lnSpc>
            <a:spcBef>
              <a:spcPct val="0"/>
            </a:spcBef>
            <a:spcAft>
              <a:spcPct val="35000"/>
            </a:spcAft>
            <a:buNone/>
          </a:pPr>
          <a:r>
            <a:rPr lang="en-US" sz="2700" kern="1200"/>
            <a:t>Call</a:t>
          </a:r>
        </a:p>
      </dsp:txBody>
      <dsp:txXfrm>
        <a:off x="0" y="1212"/>
        <a:ext cx="1719262" cy="1243272"/>
      </dsp:txXfrm>
    </dsp:sp>
    <dsp:sp modelId="{73669D6D-DD28-4AB0-A895-C99B726A6071}">
      <dsp:nvSpPr>
        <dsp:cNvPr id="0" name=""/>
        <dsp:cNvSpPr/>
      </dsp:nvSpPr>
      <dsp:spPr>
        <a:xfrm>
          <a:off x="1719262" y="1319082"/>
          <a:ext cx="6877049" cy="1243272"/>
        </a:xfrm>
        <a:prstGeom prst="rect">
          <a:avLst/>
        </a:prstGeom>
        <a:solidFill>
          <a:schemeClr val="accent2">
            <a:hueOff val="19519"/>
            <a:satOff val="-13438"/>
            <a:lumOff val="-3431"/>
            <a:alphaOff val="0"/>
          </a:schemeClr>
        </a:solidFill>
        <a:ln w="19050" cap="rnd" cmpd="sng" algn="ctr">
          <a:solidFill>
            <a:schemeClr val="accent2">
              <a:hueOff val="19519"/>
              <a:satOff val="-13438"/>
              <a:lumOff val="-34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434" tIns="315791" rIns="133434" bIns="315791" numCol="1" spcCol="1270" anchor="ctr" anchorCtr="0">
          <a:noAutofit/>
        </a:bodyPr>
        <a:lstStyle/>
        <a:p>
          <a:pPr marL="0" lvl="0" indent="0" algn="l" defTabSz="977900">
            <a:lnSpc>
              <a:spcPct val="90000"/>
            </a:lnSpc>
            <a:spcBef>
              <a:spcPct val="0"/>
            </a:spcBef>
            <a:spcAft>
              <a:spcPct val="35000"/>
            </a:spcAft>
            <a:buNone/>
          </a:pPr>
          <a:r>
            <a:rPr lang="en-US" sz="2200" kern="1200"/>
            <a:t>Forward Statement</a:t>
          </a:r>
        </a:p>
      </dsp:txBody>
      <dsp:txXfrm>
        <a:off x="1719262" y="1319082"/>
        <a:ext cx="6877049" cy="1243272"/>
      </dsp:txXfrm>
    </dsp:sp>
    <dsp:sp modelId="{DC9EE298-6C17-43CE-BA1E-6C6106244B9E}">
      <dsp:nvSpPr>
        <dsp:cNvPr id="0" name=""/>
        <dsp:cNvSpPr/>
      </dsp:nvSpPr>
      <dsp:spPr>
        <a:xfrm>
          <a:off x="0" y="1319082"/>
          <a:ext cx="1719262" cy="1243272"/>
        </a:xfrm>
        <a:prstGeom prst="rect">
          <a:avLst/>
        </a:prstGeom>
        <a:solidFill>
          <a:schemeClr val="lt1">
            <a:hueOff val="0"/>
            <a:satOff val="0"/>
            <a:lumOff val="0"/>
            <a:alphaOff val="0"/>
          </a:schemeClr>
        </a:solidFill>
        <a:ln w="19050" cap="rnd" cmpd="sng" algn="ctr">
          <a:solidFill>
            <a:schemeClr val="accent2">
              <a:hueOff val="19519"/>
              <a:satOff val="-13438"/>
              <a:lumOff val="-343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978" tIns="122808" rIns="90978" bIns="122808" numCol="1" spcCol="1270" anchor="ctr" anchorCtr="0">
          <a:noAutofit/>
        </a:bodyPr>
        <a:lstStyle/>
        <a:p>
          <a:pPr marL="0" lvl="0" indent="0" algn="ctr" defTabSz="1200150">
            <a:lnSpc>
              <a:spcPct val="90000"/>
            </a:lnSpc>
            <a:spcBef>
              <a:spcPct val="0"/>
            </a:spcBef>
            <a:spcAft>
              <a:spcPct val="35000"/>
            </a:spcAft>
            <a:buNone/>
          </a:pPr>
          <a:r>
            <a:rPr lang="en-US" sz="2700" kern="1200"/>
            <a:t>Forward</a:t>
          </a:r>
        </a:p>
      </dsp:txBody>
      <dsp:txXfrm>
        <a:off x="0" y="1319082"/>
        <a:ext cx="1719262" cy="1243272"/>
      </dsp:txXfrm>
    </dsp:sp>
    <dsp:sp modelId="{B5A35C05-0BC5-4EE8-982A-F8D782EF962D}">
      <dsp:nvSpPr>
        <dsp:cNvPr id="0" name=""/>
        <dsp:cNvSpPr/>
      </dsp:nvSpPr>
      <dsp:spPr>
        <a:xfrm>
          <a:off x="1719262" y="2636951"/>
          <a:ext cx="6877049" cy="1243272"/>
        </a:xfrm>
        <a:prstGeom prst="rect">
          <a:avLst/>
        </a:prstGeom>
        <a:solidFill>
          <a:schemeClr val="accent2">
            <a:hueOff val="39038"/>
            <a:satOff val="-26876"/>
            <a:lumOff val="-6863"/>
            <a:alphaOff val="0"/>
          </a:schemeClr>
        </a:solidFill>
        <a:ln w="19050" cap="rnd"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434" tIns="315791" rIns="133434" bIns="315791" numCol="1" spcCol="1270" anchor="ctr" anchorCtr="0">
          <a:noAutofit/>
        </a:bodyPr>
        <a:lstStyle/>
        <a:p>
          <a:pPr marL="0" lvl="0" indent="0" algn="l" defTabSz="977900">
            <a:lnSpc>
              <a:spcPct val="90000"/>
            </a:lnSpc>
            <a:spcBef>
              <a:spcPct val="0"/>
            </a:spcBef>
            <a:spcAft>
              <a:spcPct val="35000"/>
            </a:spcAft>
            <a:buNone/>
          </a:pPr>
          <a:r>
            <a:rPr lang="en-US" sz="2200" kern="1200" dirty="0"/>
            <a:t>Use pieces of incoming statements to make a new statement or create an entirely new statement</a:t>
          </a:r>
        </a:p>
      </dsp:txBody>
      <dsp:txXfrm>
        <a:off x="1719262" y="2636951"/>
        <a:ext cx="6877049" cy="1243272"/>
      </dsp:txXfrm>
    </dsp:sp>
    <dsp:sp modelId="{6F83B559-28F0-42BD-8290-61E6617CA228}">
      <dsp:nvSpPr>
        <dsp:cNvPr id="0" name=""/>
        <dsp:cNvSpPr/>
      </dsp:nvSpPr>
      <dsp:spPr>
        <a:xfrm>
          <a:off x="0" y="2636951"/>
          <a:ext cx="1719262" cy="1243272"/>
        </a:xfrm>
        <a:prstGeom prst="rect">
          <a:avLst/>
        </a:prstGeom>
        <a:solidFill>
          <a:schemeClr val="lt1">
            <a:hueOff val="0"/>
            <a:satOff val="0"/>
            <a:lumOff val="0"/>
            <a:alphaOff val="0"/>
          </a:schemeClr>
        </a:solidFill>
        <a:ln w="19050" cap="rnd"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978" tIns="122808" rIns="90978" bIns="122808" numCol="1" spcCol="1270" anchor="ctr" anchorCtr="0">
          <a:noAutofit/>
        </a:bodyPr>
        <a:lstStyle/>
        <a:p>
          <a:pPr marL="0" lvl="0" indent="0" algn="ctr" defTabSz="1200150">
            <a:lnSpc>
              <a:spcPct val="90000"/>
            </a:lnSpc>
            <a:spcBef>
              <a:spcPct val="0"/>
            </a:spcBef>
            <a:spcAft>
              <a:spcPct val="35000"/>
            </a:spcAft>
            <a:buNone/>
          </a:pPr>
          <a:r>
            <a:rPr lang="en-US" sz="2700" kern="1200" dirty="0"/>
            <a:t>Transform</a:t>
          </a:r>
        </a:p>
      </dsp:txBody>
      <dsp:txXfrm>
        <a:off x="0" y="2636951"/>
        <a:ext cx="1719262" cy="124327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C9CD7-DA7D-496B-82E7-E18F9CB5C6FD}">
      <dsp:nvSpPr>
        <dsp:cNvPr id="0" name=""/>
        <dsp:cNvSpPr/>
      </dsp:nvSpPr>
      <dsp:spPr>
        <a:xfrm>
          <a:off x="0" y="462406"/>
          <a:ext cx="5082052" cy="5382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https://xAction.online </a:t>
          </a:r>
        </a:p>
      </dsp:txBody>
      <dsp:txXfrm>
        <a:off x="26273" y="488679"/>
        <a:ext cx="5029506" cy="485654"/>
      </dsp:txXfrm>
    </dsp:sp>
    <dsp:sp modelId="{DBB0430D-D7F7-42FF-A4B2-A127A6648E3C}">
      <dsp:nvSpPr>
        <dsp:cNvPr id="0" name=""/>
        <dsp:cNvSpPr/>
      </dsp:nvSpPr>
      <dsp:spPr>
        <a:xfrm>
          <a:off x="0" y="1066846"/>
          <a:ext cx="5082052" cy="5382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https://risc-inc.com</a:t>
          </a:r>
        </a:p>
      </dsp:txBody>
      <dsp:txXfrm>
        <a:off x="26273" y="1093119"/>
        <a:ext cx="5029506" cy="485654"/>
      </dsp:txXfrm>
    </dsp:sp>
    <dsp:sp modelId="{383EBDE1-3FC5-4210-998C-08BC7F487FF1}">
      <dsp:nvSpPr>
        <dsp:cNvPr id="0" name=""/>
        <dsp:cNvSpPr/>
      </dsp:nvSpPr>
      <dsp:spPr>
        <a:xfrm>
          <a:off x="0" y="1671286"/>
          <a:ext cx="5082052" cy="5382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http://www.buildcapable.com/risc</a:t>
          </a:r>
        </a:p>
      </dsp:txBody>
      <dsp:txXfrm>
        <a:off x="26273" y="1697559"/>
        <a:ext cx="5029506" cy="485654"/>
      </dsp:txXfrm>
    </dsp:sp>
    <dsp:sp modelId="{EFE94136-2BCC-4958-93E5-396B770E9B41}">
      <dsp:nvSpPr>
        <dsp:cNvPr id="0" name=""/>
        <dsp:cNvSpPr/>
      </dsp:nvSpPr>
      <dsp:spPr>
        <a:xfrm>
          <a:off x="0" y="2275726"/>
          <a:ext cx="5082052" cy="5382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DuncanW@risc-inc.com </a:t>
          </a:r>
        </a:p>
      </dsp:txBody>
      <dsp:txXfrm>
        <a:off x="26273" y="2301999"/>
        <a:ext cx="5029506" cy="485654"/>
      </dsp:txXfrm>
    </dsp:sp>
    <dsp:sp modelId="{A712EA33-D506-4714-AADE-D2566BB2B68D}">
      <dsp:nvSpPr>
        <dsp:cNvPr id="0" name=""/>
        <dsp:cNvSpPr/>
      </dsp:nvSpPr>
      <dsp:spPr>
        <a:xfrm>
          <a:off x="0" y="2880166"/>
          <a:ext cx="5082052" cy="5382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https://www.youtube.com/@RISCInc</a:t>
          </a:r>
        </a:p>
      </dsp:txBody>
      <dsp:txXfrm>
        <a:off x="26273" y="2906439"/>
        <a:ext cx="5029506" cy="485654"/>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9.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0.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9/2/quickstyle/3d8#1">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1">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4">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6#3">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5">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6#4">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6#4">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3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3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3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3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7341A01B-6A71-48B8-B7DC-080AADCBE130}" type="datetimeFigureOut">
              <a:rPr lang="en-US" smtClean="0"/>
              <a:t>9/27/2026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E7B4D79-E15E-4B7A-A60C-75629E6F1D6D}" type="slidenum">
              <a:rPr lang="en-US" smtClean="0"/>
              <a:t>‹#›</a:t>
            </a:fld>
            <a:endParaRPr lang="en-US"/>
          </a:p>
        </p:txBody>
      </p:sp>
    </p:spTree>
    <p:extLst>
      <p:ext uri="{BB962C8B-B14F-4D97-AF65-F5344CB8AC3E}">
        <p14:creationId xmlns:p14="http://schemas.microsoft.com/office/powerpoint/2010/main" val="4025990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1</a:t>
            </a:fld>
            <a:endParaRPr lang="en-US"/>
          </a:p>
        </p:txBody>
      </p:sp>
    </p:spTree>
    <p:extLst>
      <p:ext uri="{BB962C8B-B14F-4D97-AF65-F5344CB8AC3E}">
        <p14:creationId xmlns:p14="http://schemas.microsoft.com/office/powerpoint/2010/main" val="371213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2</a:t>
            </a:fld>
            <a:endParaRPr lang="en-US"/>
          </a:p>
        </p:txBody>
      </p:sp>
    </p:spTree>
    <p:extLst>
      <p:ext uri="{BB962C8B-B14F-4D97-AF65-F5344CB8AC3E}">
        <p14:creationId xmlns:p14="http://schemas.microsoft.com/office/powerpoint/2010/main" val="3329028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3</a:t>
            </a:fld>
            <a:endParaRPr lang="en-US"/>
          </a:p>
        </p:txBody>
      </p:sp>
    </p:spTree>
    <p:extLst>
      <p:ext uri="{BB962C8B-B14F-4D97-AF65-F5344CB8AC3E}">
        <p14:creationId xmlns:p14="http://schemas.microsoft.com/office/powerpoint/2010/main" val="1295374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4</a:t>
            </a:fld>
            <a:endParaRPr lang="en-US"/>
          </a:p>
        </p:txBody>
      </p:sp>
    </p:spTree>
    <p:extLst>
      <p:ext uri="{BB962C8B-B14F-4D97-AF65-F5344CB8AC3E}">
        <p14:creationId xmlns:p14="http://schemas.microsoft.com/office/powerpoint/2010/main" val="2167573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5</a:t>
            </a:fld>
            <a:endParaRPr lang="en-US"/>
          </a:p>
        </p:txBody>
      </p:sp>
    </p:spTree>
    <p:extLst>
      <p:ext uri="{BB962C8B-B14F-4D97-AF65-F5344CB8AC3E}">
        <p14:creationId xmlns:p14="http://schemas.microsoft.com/office/powerpoint/2010/main" val="175030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6</a:t>
            </a:fld>
            <a:endParaRPr lang="en-US"/>
          </a:p>
        </p:txBody>
      </p:sp>
    </p:spTree>
    <p:extLst>
      <p:ext uri="{BB962C8B-B14F-4D97-AF65-F5344CB8AC3E}">
        <p14:creationId xmlns:p14="http://schemas.microsoft.com/office/powerpoint/2010/main" val="1633003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7</a:t>
            </a:fld>
            <a:endParaRPr lang="en-US"/>
          </a:p>
        </p:txBody>
      </p:sp>
    </p:spTree>
    <p:extLst>
      <p:ext uri="{BB962C8B-B14F-4D97-AF65-F5344CB8AC3E}">
        <p14:creationId xmlns:p14="http://schemas.microsoft.com/office/powerpoint/2010/main" val="1019906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8</a:t>
            </a:fld>
            <a:endParaRPr lang="en-US"/>
          </a:p>
        </p:txBody>
      </p:sp>
    </p:spTree>
    <p:extLst>
      <p:ext uri="{BB962C8B-B14F-4D97-AF65-F5344CB8AC3E}">
        <p14:creationId xmlns:p14="http://schemas.microsoft.com/office/powerpoint/2010/main" val="3284184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9</a:t>
            </a:fld>
            <a:endParaRPr lang="en-US"/>
          </a:p>
        </p:txBody>
      </p:sp>
    </p:spTree>
    <p:extLst>
      <p:ext uri="{BB962C8B-B14F-4D97-AF65-F5344CB8AC3E}">
        <p14:creationId xmlns:p14="http://schemas.microsoft.com/office/powerpoint/2010/main" val="836329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E3A1C-3442-D012-29F1-CF05E3DC8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A46C73-5A6A-8083-2DC6-D52C49C03A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D4249-955D-054A-AA8A-E6EBBB05AC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07FE8B-9457-DE8A-B110-24D06BD18B51}"/>
              </a:ext>
            </a:extLst>
          </p:cNvPr>
          <p:cNvSpPr>
            <a:spLocks noGrp="1"/>
          </p:cNvSpPr>
          <p:nvPr>
            <p:ph type="sldNum" sz="quarter" idx="5"/>
          </p:nvPr>
        </p:nvSpPr>
        <p:spPr/>
        <p:txBody>
          <a:bodyPr/>
          <a:lstStyle/>
          <a:p>
            <a:fld id="{7E7B4D79-E15E-4B7A-A60C-75629E6F1D6D}" type="slidenum">
              <a:rPr lang="en-US" smtClean="0"/>
              <a:t>10</a:t>
            </a:fld>
            <a:endParaRPr lang="en-US"/>
          </a:p>
        </p:txBody>
      </p:sp>
    </p:spTree>
    <p:extLst>
      <p:ext uri="{BB962C8B-B14F-4D97-AF65-F5344CB8AC3E}">
        <p14:creationId xmlns:p14="http://schemas.microsoft.com/office/powerpoint/2010/main" val="3839939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0B22B-5EE0-8293-19D2-DEE26AE157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004D8F-213F-DCC4-0B81-A5F381153F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92FD2A-C905-C0BA-CA0A-E9A6BE5815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83E508-6970-0CBC-43B4-3EF9796CD5FC}"/>
              </a:ext>
            </a:extLst>
          </p:cNvPr>
          <p:cNvSpPr>
            <a:spLocks noGrp="1"/>
          </p:cNvSpPr>
          <p:nvPr>
            <p:ph type="sldNum" sz="quarter" idx="5"/>
          </p:nvPr>
        </p:nvSpPr>
        <p:spPr/>
        <p:txBody>
          <a:bodyPr/>
          <a:lstStyle/>
          <a:p>
            <a:fld id="{7E7B4D79-E15E-4B7A-A60C-75629E6F1D6D}" type="slidenum">
              <a:rPr lang="en-US" smtClean="0"/>
              <a:t>11</a:t>
            </a:fld>
            <a:endParaRPr lang="en-US"/>
          </a:p>
        </p:txBody>
      </p:sp>
    </p:spTree>
    <p:extLst>
      <p:ext uri="{BB962C8B-B14F-4D97-AF65-F5344CB8AC3E}">
        <p14:creationId xmlns:p14="http://schemas.microsoft.com/office/powerpoint/2010/main" val="2865301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12</a:t>
            </a:fld>
            <a:endParaRPr lang="en-US"/>
          </a:p>
        </p:txBody>
      </p:sp>
    </p:spTree>
    <p:extLst>
      <p:ext uri="{BB962C8B-B14F-4D97-AF65-F5344CB8AC3E}">
        <p14:creationId xmlns:p14="http://schemas.microsoft.com/office/powerpoint/2010/main" val="3151976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13</a:t>
            </a:fld>
            <a:endParaRPr lang="en-US"/>
          </a:p>
        </p:txBody>
      </p:sp>
    </p:spTree>
    <p:extLst>
      <p:ext uri="{BB962C8B-B14F-4D97-AF65-F5344CB8AC3E}">
        <p14:creationId xmlns:p14="http://schemas.microsoft.com/office/powerpoint/2010/main" val="245387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9BF92-6D47-5D17-120B-5406CEBF7A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071B7-D546-CE47-BB4E-EAB8BCE372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025F17-1140-3B0E-5656-933C700B92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B8625E-680D-9D16-A280-6DBA1371DC7A}"/>
              </a:ext>
            </a:extLst>
          </p:cNvPr>
          <p:cNvSpPr>
            <a:spLocks noGrp="1"/>
          </p:cNvSpPr>
          <p:nvPr>
            <p:ph type="sldNum" sz="quarter" idx="5"/>
          </p:nvPr>
        </p:nvSpPr>
        <p:spPr/>
        <p:txBody>
          <a:bodyPr/>
          <a:lstStyle/>
          <a:p>
            <a:fld id="{7E7B4D79-E15E-4B7A-A60C-75629E6F1D6D}" type="slidenum">
              <a:rPr lang="en-US" smtClean="0"/>
              <a:t>14</a:t>
            </a:fld>
            <a:endParaRPr lang="en-US"/>
          </a:p>
        </p:txBody>
      </p:sp>
    </p:spTree>
    <p:extLst>
      <p:ext uri="{BB962C8B-B14F-4D97-AF65-F5344CB8AC3E}">
        <p14:creationId xmlns:p14="http://schemas.microsoft.com/office/powerpoint/2010/main" val="22751093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15</a:t>
            </a:fld>
            <a:endParaRPr lang="en-US"/>
          </a:p>
        </p:txBody>
      </p:sp>
    </p:spTree>
    <p:extLst>
      <p:ext uri="{BB962C8B-B14F-4D97-AF65-F5344CB8AC3E}">
        <p14:creationId xmlns:p14="http://schemas.microsoft.com/office/powerpoint/2010/main" val="1152993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16</a:t>
            </a:fld>
            <a:endParaRPr lang="en-US"/>
          </a:p>
        </p:txBody>
      </p:sp>
    </p:spTree>
    <p:extLst>
      <p:ext uri="{BB962C8B-B14F-4D97-AF65-F5344CB8AC3E}">
        <p14:creationId xmlns:p14="http://schemas.microsoft.com/office/powerpoint/2010/main" val="3521244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1BB12-D8CC-7D41-3A98-DA522B7A1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2480F-F7DC-98FA-BBB0-BA8802B2C4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DB8DAA-B6B9-C646-C841-B78063825F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92CD56-11AF-CD25-EEA7-A5A3E8AC8A9A}"/>
              </a:ext>
            </a:extLst>
          </p:cNvPr>
          <p:cNvSpPr>
            <a:spLocks noGrp="1"/>
          </p:cNvSpPr>
          <p:nvPr>
            <p:ph type="sldNum" sz="quarter" idx="5"/>
          </p:nvPr>
        </p:nvSpPr>
        <p:spPr/>
        <p:txBody>
          <a:bodyPr/>
          <a:lstStyle/>
          <a:p>
            <a:fld id="{7E7B4D79-E15E-4B7A-A60C-75629E6F1D6D}" type="slidenum">
              <a:rPr lang="en-US" smtClean="0"/>
              <a:t>17</a:t>
            </a:fld>
            <a:endParaRPr lang="en-US"/>
          </a:p>
        </p:txBody>
      </p:sp>
    </p:spTree>
    <p:extLst>
      <p:ext uri="{BB962C8B-B14F-4D97-AF65-F5344CB8AC3E}">
        <p14:creationId xmlns:p14="http://schemas.microsoft.com/office/powerpoint/2010/main" val="42570125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18</a:t>
            </a:fld>
            <a:endParaRPr lang="en-US"/>
          </a:p>
        </p:txBody>
      </p:sp>
    </p:spTree>
    <p:extLst>
      <p:ext uri="{BB962C8B-B14F-4D97-AF65-F5344CB8AC3E}">
        <p14:creationId xmlns:p14="http://schemas.microsoft.com/office/powerpoint/2010/main" val="2192497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9508F-290E-041F-33D5-3A2369609F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41B04-8FC6-1531-00FE-BC43C46B0D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C62DD-C2F7-0CF2-D6D5-C260F9A1B0E6}"/>
              </a:ext>
            </a:extLst>
          </p:cNvPr>
          <p:cNvSpPr>
            <a:spLocks noGrp="1"/>
          </p:cNvSpPr>
          <p:nvPr>
            <p:ph type="body" idx="1"/>
          </p:nvPr>
        </p:nvSpPr>
        <p:spPr/>
        <p:txBody>
          <a:bodyPr/>
          <a:lstStyle/>
          <a:p>
            <a:r>
              <a:rPr lang="en-US" dirty="0"/>
              <a:t>The final benefit of </a:t>
            </a:r>
            <a:r>
              <a:rPr lang="en-US" dirty="0" err="1"/>
              <a:t>xACTION</a:t>
            </a:r>
            <a:r>
              <a:rPr lang="en-US" dirty="0"/>
              <a:t> is in creating an entirely new xAPI statement based on xAPI statements received and matched by the pattern matching engine.  These new statements ensure that your authoritative LRS recess consistent data every time with the vocabulary you define. </a:t>
            </a:r>
          </a:p>
          <a:p>
            <a:endParaRPr lang="en-US" dirty="0"/>
          </a:p>
          <a:p>
            <a:r>
              <a:rPr lang="en-US" dirty="0"/>
              <a:t>Are you interested in find out </a:t>
            </a:r>
            <a:r>
              <a:rPr lang="en-US" dirty="0" err="1"/>
              <a:t>xACTION</a:t>
            </a:r>
            <a:r>
              <a:rPr lang="en-US" dirty="0"/>
              <a:t> can bring your learning ecosystem to life, provide the data you need to inform business decisions and drive training efficiencies?  Contact RISC today for more information and to schedule a demo.</a:t>
            </a:r>
          </a:p>
        </p:txBody>
      </p:sp>
      <p:sp>
        <p:nvSpPr>
          <p:cNvPr id="4" name="Slide Number Placeholder 3">
            <a:extLst>
              <a:ext uri="{FF2B5EF4-FFF2-40B4-BE49-F238E27FC236}">
                <a16:creationId xmlns:a16="http://schemas.microsoft.com/office/drawing/2014/main" id="{C1D8F793-DF08-94D6-D088-CF4ED0E49648}"/>
              </a:ext>
            </a:extLst>
          </p:cNvPr>
          <p:cNvSpPr>
            <a:spLocks noGrp="1"/>
          </p:cNvSpPr>
          <p:nvPr>
            <p:ph type="sldNum" sz="quarter" idx="5"/>
          </p:nvPr>
        </p:nvSpPr>
        <p:spPr/>
        <p:txBody>
          <a:bodyPr/>
          <a:lstStyle/>
          <a:p>
            <a:fld id="{7E7B4D79-E15E-4B7A-A60C-75629E6F1D6D}" type="slidenum">
              <a:rPr lang="en-US" smtClean="0"/>
              <a:t>19</a:t>
            </a:fld>
            <a:endParaRPr lang="en-US"/>
          </a:p>
        </p:txBody>
      </p:sp>
    </p:spTree>
    <p:extLst>
      <p:ext uri="{BB962C8B-B14F-4D97-AF65-F5344CB8AC3E}">
        <p14:creationId xmlns:p14="http://schemas.microsoft.com/office/powerpoint/2010/main" val="488868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4E4DB-D80F-6EB9-DD5F-B5AFF5C4A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6E07A-E36C-B48B-27E4-FE8813F06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F6FAA8-98BD-00F7-71C5-D248BD716C0F}"/>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5B06875-56B0-0F94-4D28-767DA3158FD8}"/>
              </a:ext>
            </a:extLst>
          </p:cNvPr>
          <p:cNvSpPr>
            <a:spLocks noGrp="1"/>
          </p:cNvSpPr>
          <p:nvPr>
            <p:ph type="sldNum" sz="quarter" idx="5"/>
          </p:nvPr>
        </p:nvSpPr>
        <p:spPr/>
        <p:txBody>
          <a:bodyPr/>
          <a:lstStyle/>
          <a:p>
            <a:fld id="{7E7B4D79-E15E-4B7A-A60C-75629E6F1D6D}" type="slidenum">
              <a:rPr lang="en-US" smtClean="0"/>
              <a:t>20</a:t>
            </a:fld>
            <a:endParaRPr lang="en-US"/>
          </a:p>
        </p:txBody>
      </p:sp>
    </p:spTree>
    <p:extLst>
      <p:ext uri="{BB962C8B-B14F-4D97-AF65-F5344CB8AC3E}">
        <p14:creationId xmlns:p14="http://schemas.microsoft.com/office/powerpoint/2010/main" val="615178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75C67-0D82-E142-D4C6-D294DBEAC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31987-D56A-67C2-E2A7-E41228823E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92542F-A938-FDEB-8659-5199AD14F3E7}"/>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8EA0DDC-01C1-6B03-2275-41E717E726FC}"/>
              </a:ext>
            </a:extLst>
          </p:cNvPr>
          <p:cNvSpPr>
            <a:spLocks noGrp="1"/>
          </p:cNvSpPr>
          <p:nvPr>
            <p:ph type="sldNum" sz="quarter" idx="5"/>
          </p:nvPr>
        </p:nvSpPr>
        <p:spPr/>
        <p:txBody>
          <a:bodyPr/>
          <a:lstStyle/>
          <a:p>
            <a:fld id="{7E7B4D79-E15E-4B7A-A60C-75629E6F1D6D}" type="slidenum">
              <a:rPr lang="en-US" smtClean="0"/>
              <a:t>21</a:t>
            </a:fld>
            <a:endParaRPr lang="en-US"/>
          </a:p>
        </p:txBody>
      </p:sp>
    </p:spTree>
    <p:extLst>
      <p:ext uri="{BB962C8B-B14F-4D97-AF65-F5344CB8AC3E}">
        <p14:creationId xmlns:p14="http://schemas.microsoft.com/office/powerpoint/2010/main" val="1703395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A670A-F1E7-9E51-CAA1-E0084DAFB9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82807-AF05-21FD-6E69-5EECCC142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321D2-0D99-C807-76FD-174C7718E27B}"/>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6514777-524B-0C9B-E9FE-D2AA40980CDB}"/>
              </a:ext>
            </a:extLst>
          </p:cNvPr>
          <p:cNvSpPr>
            <a:spLocks noGrp="1"/>
          </p:cNvSpPr>
          <p:nvPr>
            <p:ph type="sldNum" sz="quarter" idx="5"/>
          </p:nvPr>
        </p:nvSpPr>
        <p:spPr/>
        <p:txBody>
          <a:bodyPr/>
          <a:lstStyle/>
          <a:p>
            <a:fld id="{7E7B4D79-E15E-4B7A-A60C-75629E6F1D6D}" type="slidenum">
              <a:rPr lang="en-US" smtClean="0"/>
              <a:t>22</a:t>
            </a:fld>
            <a:endParaRPr lang="en-US"/>
          </a:p>
        </p:txBody>
      </p:sp>
    </p:spTree>
    <p:extLst>
      <p:ext uri="{BB962C8B-B14F-4D97-AF65-F5344CB8AC3E}">
        <p14:creationId xmlns:p14="http://schemas.microsoft.com/office/powerpoint/2010/main" val="1597111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2798D-E78F-F81C-453E-0DC9E25699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E47943-6CA2-9CF7-4D19-812F554AE9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DAF3F-82C0-EABD-730D-08A30DA923B4}"/>
              </a:ext>
            </a:extLst>
          </p:cNvPr>
          <p:cNvSpPr>
            <a:spLocks noGrp="1"/>
          </p:cNvSpPr>
          <p:nvPr>
            <p:ph type="body" idx="1"/>
          </p:nvPr>
        </p:nvSpPr>
        <p:spPr/>
        <p:txBody>
          <a:bodyPr/>
          <a:lstStyle/>
          <a:p>
            <a:pPr marL="685800" indent="-685800">
              <a:spcBef>
                <a:spcPct val="0"/>
              </a:spcBef>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AC45E57-6D69-03AF-AB83-B3C04D0EEA62}"/>
              </a:ext>
            </a:extLst>
          </p:cNvPr>
          <p:cNvSpPr>
            <a:spLocks noGrp="1"/>
          </p:cNvSpPr>
          <p:nvPr>
            <p:ph type="sldNum" sz="quarter" idx="5"/>
          </p:nvPr>
        </p:nvSpPr>
        <p:spPr/>
        <p:txBody>
          <a:bodyPr/>
          <a:lstStyle/>
          <a:p>
            <a:fld id="{7E7B4D79-E15E-4B7A-A60C-75629E6F1D6D}" type="slidenum">
              <a:rPr lang="en-US" smtClean="0"/>
              <a:t>23</a:t>
            </a:fld>
            <a:endParaRPr lang="en-US"/>
          </a:p>
        </p:txBody>
      </p:sp>
    </p:spTree>
    <p:extLst>
      <p:ext uri="{BB962C8B-B14F-4D97-AF65-F5344CB8AC3E}">
        <p14:creationId xmlns:p14="http://schemas.microsoft.com/office/powerpoint/2010/main" val="2165960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577A8-5FB6-E3C6-9FF7-A115ECFD2F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DE535F-7FB6-7690-E665-27662E5C96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56BE2D-82F6-3737-9A0D-F6143652A704}"/>
              </a:ext>
            </a:extLst>
          </p:cNvPr>
          <p:cNvSpPr>
            <a:spLocks noGrp="1"/>
          </p:cNvSpPr>
          <p:nvPr>
            <p:ph type="body" idx="1"/>
          </p:nvPr>
        </p:nvSpPr>
        <p:spPr/>
        <p:txBody>
          <a:bodyPr/>
          <a:lstStyle/>
          <a:p>
            <a:pPr marL="685800" indent="-685800">
              <a:spcBef>
                <a:spcPct val="0"/>
              </a:spcBef>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EAEC48E-4349-ECA8-846E-946EBC53233B}"/>
              </a:ext>
            </a:extLst>
          </p:cNvPr>
          <p:cNvSpPr>
            <a:spLocks noGrp="1"/>
          </p:cNvSpPr>
          <p:nvPr>
            <p:ph type="sldNum" sz="quarter" idx="5"/>
          </p:nvPr>
        </p:nvSpPr>
        <p:spPr/>
        <p:txBody>
          <a:bodyPr/>
          <a:lstStyle/>
          <a:p>
            <a:fld id="{7E7B4D79-E15E-4B7A-A60C-75629E6F1D6D}" type="slidenum">
              <a:rPr lang="en-US" smtClean="0"/>
              <a:t>24</a:t>
            </a:fld>
            <a:endParaRPr lang="en-US"/>
          </a:p>
        </p:txBody>
      </p:sp>
    </p:spTree>
    <p:extLst>
      <p:ext uri="{BB962C8B-B14F-4D97-AF65-F5344CB8AC3E}">
        <p14:creationId xmlns:p14="http://schemas.microsoft.com/office/powerpoint/2010/main" val="39606562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29667-8962-7501-77A0-624C7A786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FF0F8-4CA5-1455-D209-CB63BD64B2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0E8265-E18F-03A0-47FD-C505520D81C9}"/>
              </a:ext>
            </a:extLst>
          </p:cNvPr>
          <p:cNvSpPr>
            <a:spLocks noGrp="1"/>
          </p:cNvSpPr>
          <p:nvPr>
            <p:ph type="body" idx="1"/>
          </p:nvPr>
        </p:nvSpPr>
        <p:spPr/>
        <p:txBody>
          <a:bodyPr/>
          <a:lstStyle/>
          <a:p>
            <a:pPr marL="685800" indent="-685800">
              <a:spcBef>
                <a:spcPct val="0"/>
              </a:spcBef>
              <a:buFont typeface="Arial" panose="020B0604020202020204" pitchFamily="34" charset="0"/>
              <a:buChar char="•"/>
            </a:pPr>
            <a:r>
              <a:rPr lang="en-US" sz="1200" dirty="0">
                <a:solidFill>
                  <a:srgbClr val="FFFFFF"/>
                </a:solidFill>
                <a:latin typeface="Lato"/>
                <a:sym typeface="Lato"/>
              </a:rPr>
              <a:t>difficult to implement and administer</a:t>
            </a:r>
          </a:p>
          <a:p>
            <a:pPr marL="685800" indent="-685800">
              <a:spcBef>
                <a:spcPct val="0"/>
              </a:spcBef>
              <a:buFont typeface="Arial" panose="020B0604020202020204" pitchFamily="34" charset="0"/>
              <a:buChar char="•"/>
            </a:pPr>
            <a:r>
              <a:rPr lang="en-US" sz="1200" dirty="0">
                <a:solidFill>
                  <a:srgbClr val="FFFFFF"/>
                </a:solidFill>
                <a:latin typeface="Lato"/>
                <a:sym typeface="Lato"/>
              </a:rPr>
              <a:t>relies on an account-based authentication system</a:t>
            </a:r>
          </a:p>
          <a:p>
            <a:pPr marL="685800" indent="-685800">
              <a:spcBef>
                <a:spcPct val="0"/>
              </a:spcBef>
              <a:buFont typeface="Arial" panose="020B0604020202020204" pitchFamily="34" charset="0"/>
              <a:buChar char="•"/>
            </a:pPr>
            <a:r>
              <a:rPr lang="en-US" sz="1200" dirty="0">
                <a:solidFill>
                  <a:srgbClr val="FFFFFF"/>
                </a:solidFill>
                <a:latin typeface="Lato"/>
                <a:sym typeface="Lato"/>
              </a:rPr>
              <a:t>requires the back-end processing system</a:t>
            </a:r>
          </a:p>
          <a:p>
            <a:pPr marL="685800" indent="-685800">
              <a:spcBef>
                <a:spcPct val="0"/>
              </a:spcBef>
              <a:buFont typeface="Arial" panose="020B0604020202020204" pitchFamily="34" charset="0"/>
              <a:buChar char="•"/>
            </a:pPr>
            <a:r>
              <a:rPr lang="en-US" sz="1200" dirty="0">
                <a:solidFill>
                  <a:srgbClr val="FFFFFF"/>
                </a:solidFill>
                <a:latin typeface="Lato"/>
                <a:sym typeface="Lato"/>
              </a:rPr>
              <a:t>accessibility challenges (pop-ups, </a:t>
            </a:r>
            <a:r>
              <a:rPr lang="en-US" sz="1200" dirty="0" err="1">
                <a:solidFill>
                  <a:srgbClr val="FFFFFF"/>
                </a:solidFill>
                <a:latin typeface="Lato"/>
                <a:sym typeface="Lato"/>
              </a:rPr>
              <a:t>iframes</a:t>
            </a:r>
            <a:endParaRPr lang="en-US" dirty="0"/>
          </a:p>
        </p:txBody>
      </p:sp>
      <p:sp>
        <p:nvSpPr>
          <p:cNvPr id="4" name="Slide Number Placeholder 3">
            <a:extLst>
              <a:ext uri="{FF2B5EF4-FFF2-40B4-BE49-F238E27FC236}">
                <a16:creationId xmlns:a16="http://schemas.microsoft.com/office/drawing/2014/main" id="{1ABB67D6-191E-824A-49D8-166CE8C53DC2}"/>
              </a:ext>
            </a:extLst>
          </p:cNvPr>
          <p:cNvSpPr>
            <a:spLocks noGrp="1"/>
          </p:cNvSpPr>
          <p:nvPr>
            <p:ph type="sldNum" sz="quarter" idx="5"/>
          </p:nvPr>
        </p:nvSpPr>
        <p:spPr/>
        <p:txBody>
          <a:bodyPr/>
          <a:lstStyle/>
          <a:p>
            <a:fld id="{7E7B4D79-E15E-4B7A-A60C-75629E6F1D6D}" type="slidenum">
              <a:rPr lang="en-US" smtClean="0"/>
              <a:t>25</a:t>
            </a:fld>
            <a:endParaRPr lang="en-US"/>
          </a:p>
        </p:txBody>
      </p:sp>
    </p:spTree>
    <p:extLst>
      <p:ext uri="{BB962C8B-B14F-4D97-AF65-F5344CB8AC3E}">
        <p14:creationId xmlns:p14="http://schemas.microsoft.com/office/powerpoint/2010/main" val="3882272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3BDD3-F5C6-7EB6-A409-439BAAF21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B69838-8E08-513A-D03D-70D0B93F3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7D9284-7F64-1EAC-F741-A649EDB164DB}"/>
              </a:ext>
            </a:extLst>
          </p:cNvPr>
          <p:cNvSpPr>
            <a:spLocks noGrp="1"/>
          </p:cNvSpPr>
          <p:nvPr>
            <p:ph type="body" idx="1"/>
          </p:nvPr>
        </p:nvSpPr>
        <p:spPr/>
        <p:txBody>
          <a:bodyPr/>
          <a:lstStyle/>
          <a:p>
            <a:pPr marL="685800" indent="-685800">
              <a:spcBef>
                <a:spcPct val="0"/>
              </a:spcBef>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4A7FF7F6-DED0-AA26-19F4-D8EF52189CDF}"/>
              </a:ext>
            </a:extLst>
          </p:cNvPr>
          <p:cNvSpPr>
            <a:spLocks noGrp="1"/>
          </p:cNvSpPr>
          <p:nvPr>
            <p:ph type="sldNum" sz="quarter" idx="5"/>
          </p:nvPr>
        </p:nvSpPr>
        <p:spPr/>
        <p:txBody>
          <a:bodyPr/>
          <a:lstStyle/>
          <a:p>
            <a:fld id="{7E7B4D79-E15E-4B7A-A60C-75629E6F1D6D}" type="slidenum">
              <a:rPr lang="en-US" smtClean="0"/>
              <a:t>26</a:t>
            </a:fld>
            <a:endParaRPr lang="en-US"/>
          </a:p>
        </p:txBody>
      </p:sp>
    </p:spTree>
    <p:extLst>
      <p:ext uri="{BB962C8B-B14F-4D97-AF65-F5344CB8AC3E}">
        <p14:creationId xmlns:p14="http://schemas.microsoft.com/office/powerpoint/2010/main" val="39687717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core of xAction are Triggers.  Triggers consist of rules to match and actions to execute once those rules are matched.</a:t>
            </a:r>
          </a:p>
        </p:txBody>
      </p:sp>
      <p:sp>
        <p:nvSpPr>
          <p:cNvPr id="4" name="Slide Number Placeholder 3"/>
          <p:cNvSpPr>
            <a:spLocks noGrp="1"/>
          </p:cNvSpPr>
          <p:nvPr>
            <p:ph type="sldNum" sz="quarter" idx="5"/>
          </p:nvPr>
        </p:nvSpPr>
        <p:spPr/>
        <p:txBody>
          <a:bodyPr/>
          <a:lstStyle/>
          <a:p>
            <a:fld id="{7E7B4D79-E15E-4B7A-A60C-75629E6F1D6D}" type="slidenum">
              <a:rPr lang="en-US" smtClean="0"/>
              <a:t>27</a:t>
            </a:fld>
            <a:endParaRPr lang="en-US"/>
          </a:p>
        </p:txBody>
      </p:sp>
    </p:spTree>
    <p:extLst>
      <p:ext uri="{BB962C8B-B14F-4D97-AF65-F5344CB8AC3E}">
        <p14:creationId xmlns:p14="http://schemas.microsoft.com/office/powerpoint/2010/main" val="5226039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28</a:t>
            </a:fld>
            <a:endParaRPr lang="en-US"/>
          </a:p>
        </p:txBody>
      </p:sp>
    </p:spTree>
    <p:extLst>
      <p:ext uri="{BB962C8B-B14F-4D97-AF65-F5344CB8AC3E}">
        <p14:creationId xmlns:p14="http://schemas.microsoft.com/office/powerpoint/2010/main" val="16458482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29</a:t>
            </a:fld>
            <a:endParaRPr lang="en-US"/>
          </a:p>
        </p:txBody>
      </p:sp>
    </p:spTree>
    <p:extLst>
      <p:ext uri="{BB962C8B-B14F-4D97-AF65-F5344CB8AC3E}">
        <p14:creationId xmlns:p14="http://schemas.microsoft.com/office/powerpoint/2010/main" val="8755901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30</a:t>
            </a:fld>
            <a:endParaRPr lang="en-US"/>
          </a:p>
        </p:txBody>
      </p:sp>
    </p:spTree>
    <p:extLst>
      <p:ext uri="{BB962C8B-B14F-4D97-AF65-F5344CB8AC3E}">
        <p14:creationId xmlns:p14="http://schemas.microsoft.com/office/powerpoint/2010/main" val="7339339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31</a:t>
            </a:fld>
            <a:endParaRPr lang="en-US"/>
          </a:p>
        </p:txBody>
      </p:sp>
    </p:spTree>
    <p:extLst>
      <p:ext uri="{BB962C8B-B14F-4D97-AF65-F5344CB8AC3E}">
        <p14:creationId xmlns:p14="http://schemas.microsoft.com/office/powerpoint/2010/main" val="31641959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32</a:t>
            </a:fld>
            <a:endParaRPr lang="en-US"/>
          </a:p>
        </p:txBody>
      </p:sp>
    </p:spTree>
    <p:extLst>
      <p:ext uri="{BB962C8B-B14F-4D97-AF65-F5344CB8AC3E}">
        <p14:creationId xmlns:p14="http://schemas.microsoft.com/office/powerpoint/2010/main" val="14079612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33</a:t>
            </a:fld>
            <a:endParaRPr lang="en-US"/>
          </a:p>
        </p:txBody>
      </p:sp>
    </p:spTree>
    <p:extLst>
      <p:ext uri="{BB962C8B-B14F-4D97-AF65-F5344CB8AC3E}">
        <p14:creationId xmlns:p14="http://schemas.microsoft.com/office/powerpoint/2010/main" val="14918611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37</a:t>
            </a:fld>
            <a:endParaRPr lang="en-US"/>
          </a:p>
        </p:txBody>
      </p:sp>
    </p:spTree>
    <p:extLst>
      <p:ext uri="{BB962C8B-B14F-4D97-AF65-F5344CB8AC3E}">
        <p14:creationId xmlns:p14="http://schemas.microsoft.com/office/powerpoint/2010/main" val="11992555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B4D79-E15E-4B7A-A60C-75629E6F1D6D}" type="slidenum">
              <a:rPr lang="en-US" smtClean="0"/>
              <a:t>38</a:t>
            </a:fld>
            <a:endParaRPr lang="en-US"/>
          </a:p>
        </p:txBody>
      </p:sp>
    </p:spTree>
    <p:extLst>
      <p:ext uri="{BB962C8B-B14F-4D97-AF65-F5344CB8AC3E}">
        <p14:creationId xmlns:p14="http://schemas.microsoft.com/office/powerpoint/2010/main" val="1810172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9/27/2026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s://wikitravel.org/en/Electrical_systems" TargetMode="Externa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5.xml"/><Relationship Id="rId16" Type="http://schemas.openxmlformats.org/officeDocument/2006/relationships/diagramColors" Target="../diagrams/colors3.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19.jpg"/><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image" Target="../media/image21.jpg"/><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image" Target="../media/image20.jpg"/></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image" Target="../media/image19.jpg"/><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5" Type="http://schemas.openxmlformats.org/officeDocument/2006/relationships/image" Target="../media/image21.jpg"/><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image" Target="../media/image20.jpg"/></Relationships>
</file>

<file path=ppt/slides/_rels/slide19.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10" Type="http://schemas.openxmlformats.org/officeDocument/2006/relationships/image" Target="../media/image22.svg"/><Relationship Id="rId4" Type="http://schemas.openxmlformats.org/officeDocument/2006/relationships/diagramLayout" Target="../diagrams/layout9.xml"/><Relationship Id="rId9" Type="http://schemas.openxmlformats.org/officeDocument/2006/relationships/image" Target="../media/image21.jp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gif"/><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hyperlink" Target="https://youtu.be/ePrPQ6SwuQo?si=bRVLVKlkPRCUzvE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sv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48.jpg"/><Relationship Id="rId7" Type="http://schemas.openxmlformats.org/officeDocument/2006/relationships/diagramColors" Target="../diagrams/colors16.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Close up of blueprint">
            <a:extLst>
              <a:ext uri="{FF2B5EF4-FFF2-40B4-BE49-F238E27FC236}">
                <a16:creationId xmlns:a16="http://schemas.microsoft.com/office/drawing/2014/main" id="{604E5E16-F19B-549E-70EB-F22A82BD8A55}"/>
              </a:ext>
            </a:extLst>
          </p:cNvPr>
          <p:cNvPicPr>
            <a:picLocks noChangeAspect="1"/>
          </p:cNvPicPr>
          <p:nvPr/>
        </p:nvPicPr>
        <p:blipFill>
          <a:blip r:embed="rId3">
            <a:duotone>
              <a:schemeClr val="accent1">
                <a:shade val="45000"/>
                <a:satMod val="135000"/>
              </a:schemeClr>
              <a:prstClr val="white"/>
            </a:duotone>
          </a:blip>
          <a:srcRect l="9091" t="19637" b="3754"/>
          <a:stretch>
            <a:fillRect/>
          </a:stretch>
        </p:blipFill>
        <p:spPr>
          <a:xfrm>
            <a:off x="1" y="10"/>
            <a:ext cx="12191999" cy="6857990"/>
          </a:xfrm>
          <a:prstGeom prst="rect">
            <a:avLst/>
          </a:prstGeom>
        </p:spPr>
      </p:pic>
      <p:sp>
        <p:nvSpPr>
          <p:cNvPr id="12" name="Isosceles Triangle 11">
            <a:extLst>
              <a:ext uri="{FF2B5EF4-FFF2-40B4-BE49-F238E27FC236}">
                <a16:creationId xmlns:a16="http://schemas.microsoft.com/office/drawing/2014/main" id="{F5F0CD5C-72F3-4090-8A69-8E15CB432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Parallelogram 13">
            <a:extLst>
              <a:ext uri="{FF2B5EF4-FFF2-40B4-BE49-F238E27FC236}">
                <a16:creationId xmlns:a16="http://schemas.microsoft.com/office/drawing/2014/main" id="{217496A2-9394-4FB7-BA0E-717D2D2E7A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3800" y="0"/>
            <a:ext cx="7315200" cy="6858000"/>
          </a:xfrm>
          <a:prstGeom prst="parallelogram">
            <a:avLst>
              <a:gd name="adj" fmla="val 15925"/>
            </a:avLst>
          </a:prstGeom>
          <a:solidFill>
            <a:schemeClr val="bg1">
              <a:alpha val="87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D02CF681-4765-4E88-802F-B2474DCD51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D57B2BA-243C-45C7-A5D8-46CA719437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67374FB5-CBB7-46FF-95B5-2251BC685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a:extLst>
              <a:ext uri="{FF2B5EF4-FFF2-40B4-BE49-F238E27FC236}">
                <a16:creationId xmlns:a16="http://schemas.microsoft.com/office/drawing/2014/main" id="{34BCEAB7-D9E0-40A4-9254-8593BD346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D567A354-BB63-405C-8E5F-2F510E670F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F890ACB-78CB-3124-3711-1471CFF13743}"/>
              </a:ext>
            </a:extLst>
          </p:cNvPr>
          <p:cNvSpPr>
            <a:spLocks noGrp="1"/>
          </p:cNvSpPr>
          <p:nvPr>
            <p:ph type="ctrTitle"/>
          </p:nvPr>
        </p:nvSpPr>
        <p:spPr>
          <a:xfrm>
            <a:off x="4791450" y="1678665"/>
            <a:ext cx="4482553" cy="2369131"/>
          </a:xfrm>
        </p:spPr>
        <p:txBody>
          <a:bodyPr>
            <a:normAutofit/>
          </a:bodyPr>
          <a:lstStyle/>
          <a:p>
            <a:pPr>
              <a:lnSpc>
                <a:spcPct val="90000"/>
              </a:lnSpc>
            </a:pPr>
            <a:r>
              <a:rPr lang="en-US" sz="3800" i="1"/>
              <a:t>xAPI –</a:t>
            </a:r>
            <a:br>
              <a:rPr lang="en-US" sz="3800" i="1"/>
            </a:br>
            <a:r>
              <a:rPr lang="en-US" sz="3800"/>
              <a:t>The language of the Total Learning Architecture</a:t>
            </a:r>
            <a:endParaRPr lang="en-US" sz="3800" i="1"/>
          </a:p>
        </p:txBody>
      </p:sp>
      <p:sp>
        <p:nvSpPr>
          <p:cNvPr id="3" name="Subtitle 2">
            <a:extLst>
              <a:ext uri="{FF2B5EF4-FFF2-40B4-BE49-F238E27FC236}">
                <a16:creationId xmlns:a16="http://schemas.microsoft.com/office/drawing/2014/main" id="{C4A159AC-75C5-233C-FAE3-C32DD10B47FD}"/>
              </a:ext>
            </a:extLst>
          </p:cNvPr>
          <p:cNvSpPr>
            <a:spLocks noGrp="1"/>
          </p:cNvSpPr>
          <p:nvPr>
            <p:ph type="subTitle" idx="1"/>
          </p:nvPr>
        </p:nvSpPr>
        <p:spPr>
          <a:xfrm>
            <a:off x="4788276" y="4050832"/>
            <a:ext cx="4485725" cy="1096899"/>
          </a:xfrm>
        </p:spPr>
        <p:txBody>
          <a:bodyPr>
            <a:normAutofit/>
          </a:bodyPr>
          <a:lstStyle/>
          <a:p>
            <a:pPr>
              <a:lnSpc>
                <a:spcPct val="90000"/>
              </a:lnSpc>
            </a:pPr>
            <a:endParaRPr lang="en-US"/>
          </a:p>
          <a:p>
            <a:pPr>
              <a:lnSpc>
                <a:spcPct val="90000"/>
              </a:lnSpc>
            </a:pPr>
            <a:r>
              <a:rPr lang="en-US" dirty="0"/>
              <a:t>RISC Inc </a:t>
            </a:r>
            <a:endParaRPr lang="en-US"/>
          </a:p>
          <a:p>
            <a:pPr>
              <a:lnSpc>
                <a:spcPct val="90000"/>
              </a:lnSpc>
            </a:pPr>
            <a:r>
              <a:rPr lang="en-US" dirty="0"/>
              <a:t>xAPI Collective 25 September 2026</a:t>
            </a:r>
            <a:endParaRPr lang="en-US"/>
          </a:p>
        </p:txBody>
      </p:sp>
      <p:sp>
        <p:nvSpPr>
          <p:cNvPr id="26" name="Rectangle 27">
            <a:extLst>
              <a:ext uri="{FF2B5EF4-FFF2-40B4-BE49-F238E27FC236}">
                <a16:creationId xmlns:a16="http://schemas.microsoft.com/office/drawing/2014/main" id="{9185A8D7-2F20-4F7A-97BE-21DB1654C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8">
            <a:extLst>
              <a:ext uri="{FF2B5EF4-FFF2-40B4-BE49-F238E27FC236}">
                <a16:creationId xmlns:a16="http://schemas.microsoft.com/office/drawing/2014/main" id="{CB65BD56-22B3-4E13-BFCA-B8E8BEB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6790ED68-BCA0-4247-A72F-1CB85DF06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DD0F2B3F-DC55-4FA7-B667-1ACD07920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FD59BA26-B46D-038E-C6CF-844B397CC0EF}"/>
              </a:ext>
            </a:extLst>
          </p:cNvPr>
          <p:cNvSpPr txBox="1"/>
          <p:nvPr/>
        </p:nvSpPr>
        <p:spPr>
          <a:xfrm>
            <a:off x="110691" y="6038100"/>
            <a:ext cx="269626" cy="369332"/>
          </a:xfrm>
          <a:prstGeom prst="rect">
            <a:avLst/>
          </a:prstGeom>
          <a:noFill/>
        </p:spPr>
        <p:txBody>
          <a:bodyPr wrap="none" rtlCol="0">
            <a:spAutoFit/>
          </a:bodyPr>
          <a:lstStyle/>
          <a:p>
            <a:pPr>
              <a:spcAft>
                <a:spcPts val="600"/>
              </a:spcAft>
            </a:pPr>
            <a:r>
              <a:rPr lang="en-US" dirty="0">
                <a:solidFill>
                  <a:schemeClr val="bg1">
                    <a:lumMod val="65000"/>
                  </a:schemeClr>
                </a:solidFill>
              </a:rPr>
              <a:t>.</a:t>
            </a:r>
            <a:endParaRPr lang="en-US">
              <a:solidFill>
                <a:schemeClr val="bg1">
                  <a:lumMod val="65000"/>
                </a:schemeClr>
              </a:solidFill>
            </a:endParaRPr>
          </a:p>
        </p:txBody>
      </p:sp>
    </p:spTree>
    <p:extLst>
      <p:ext uri="{BB962C8B-B14F-4D97-AF65-F5344CB8AC3E}">
        <p14:creationId xmlns:p14="http://schemas.microsoft.com/office/powerpoint/2010/main" val="2536882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A84D4E-CA3D-46DC-438B-4B4DE08C6298}"/>
              </a:ext>
            </a:extLst>
          </p:cNvPr>
          <p:cNvPicPr>
            <a:picLocks noChangeAspect="1"/>
          </p:cNvPicPr>
          <p:nvPr/>
        </p:nvPicPr>
        <p:blipFill>
          <a:blip r:embed="rId3"/>
          <a:srcRect l="16975" r="14015" b="9093"/>
          <a:stretch>
            <a:fillRect/>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p:spPr>
      </p:pic>
      <p:sp>
        <p:nvSpPr>
          <p:cNvPr id="2" name="Title 1">
            <a:extLst>
              <a:ext uri="{FF2B5EF4-FFF2-40B4-BE49-F238E27FC236}">
                <a16:creationId xmlns:a16="http://schemas.microsoft.com/office/drawing/2014/main" id="{6F890ACB-78CB-3124-3711-1471CFF13743}"/>
              </a:ext>
            </a:extLst>
          </p:cNvPr>
          <p:cNvSpPr>
            <a:spLocks noGrp="1"/>
          </p:cNvSpPr>
          <p:nvPr>
            <p:ph type="ctrTitle"/>
          </p:nvPr>
        </p:nvSpPr>
        <p:spPr>
          <a:xfrm>
            <a:off x="5211728" y="1621083"/>
            <a:ext cx="3887839" cy="2372168"/>
          </a:xfrm>
        </p:spPr>
        <p:txBody>
          <a:bodyPr>
            <a:normAutofit/>
          </a:bodyPr>
          <a:lstStyle/>
          <a:p>
            <a:pPr>
              <a:lnSpc>
                <a:spcPct val="90000"/>
              </a:lnSpc>
            </a:pPr>
            <a:r>
              <a:rPr lang="en-US" sz="3800" i="1" dirty="0"/>
              <a:t>Duncan Welder</a:t>
            </a:r>
            <a:br>
              <a:rPr lang="en-US" sz="3800" i="1" dirty="0"/>
            </a:br>
            <a:r>
              <a:rPr lang="en-US" sz="2800" i="1" dirty="0"/>
              <a:t>Director of Client Services</a:t>
            </a:r>
            <a:endParaRPr lang="en-US" sz="3800" i="1" dirty="0"/>
          </a:p>
        </p:txBody>
      </p:sp>
      <p:pic>
        <p:nvPicPr>
          <p:cNvPr id="5" name="Picture 4">
            <a:extLst>
              <a:ext uri="{FF2B5EF4-FFF2-40B4-BE49-F238E27FC236}">
                <a16:creationId xmlns:a16="http://schemas.microsoft.com/office/drawing/2014/main" id="{FFCEF623-2AE4-D11B-87F7-901C34948E0A}"/>
              </a:ext>
            </a:extLst>
          </p:cNvPr>
          <p:cNvPicPr>
            <a:picLocks noChangeAspect="1"/>
          </p:cNvPicPr>
          <p:nvPr/>
        </p:nvPicPr>
        <p:blipFill>
          <a:blip r:embed="rId4"/>
          <a:stretch>
            <a:fillRect/>
          </a:stretch>
        </p:blipFill>
        <p:spPr>
          <a:xfrm>
            <a:off x="7663835" y="4814281"/>
            <a:ext cx="1435732" cy="640135"/>
          </a:xfrm>
          <a:prstGeom prst="rect">
            <a:avLst/>
          </a:prstGeom>
        </p:spPr>
      </p:pic>
      <p:sp>
        <p:nvSpPr>
          <p:cNvPr id="6" name="TextBox 5">
            <a:extLst>
              <a:ext uri="{FF2B5EF4-FFF2-40B4-BE49-F238E27FC236}">
                <a16:creationId xmlns:a16="http://schemas.microsoft.com/office/drawing/2014/main" id="{4D2A9509-2CC6-47F5-A8D2-268DF36618DF}"/>
              </a:ext>
            </a:extLst>
          </p:cNvPr>
          <p:cNvSpPr txBox="1"/>
          <p:nvPr/>
        </p:nvSpPr>
        <p:spPr>
          <a:xfrm>
            <a:off x="5380563" y="4050833"/>
            <a:ext cx="4807904" cy="923330"/>
          </a:xfrm>
          <a:prstGeom prst="rect">
            <a:avLst/>
          </a:prstGeom>
          <a:noFill/>
        </p:spPr>
        <p:txBody>
          <a:bodyPr wrap="square" rtlCol="0">
            <a:spAutoFit/>
          </a:bodyPr>
          <a:lstStyle/>
          <a:p>
            <a:r>
              <a:rPr lang="en-US" dirty="0">
                <a:solidFill>
                  <a:schemeClr val="tx1">
                    <a:lumMod val="50000"/>
                    <a:lumOff val="50000"/>
                  </a:schemeClr>
                </a:solidFill>
              </a:rPr>
              <a:t>DuncanW@RISC-Inc.com</a:t>
            </a:r>
          </a:p>
          <a:p>
            <a:r>
              <a:rPr lang="en-US" dirty="0">
                <a:solidFill>
                  <a:schemeClr val="tx1">
                    <a:lumMod val="50000"/>
                    <a:lumOff val="50000"/>
                  </a:schemeClr>
                </a:solidFill>
              </a:rPr>
              <a:t>https://www.linkedin.com/in/duncanwiv/</a:t>
            </a:r>
          </a:p>
          <a:p>
            <a:endParaRPr lang="en-US" dirty="0"/>
          </a:p>
        </p:txBody>
      </p:sp>
    </p:spTree>
    <p:extLst>
      <p:ext uri="{BB962C8B-B14F-4D97-AF65-F5344CB8AC3E}">
        <p14:creationId xmlns:p14="http://schemas.microsoft.com/office/powerpoint/2010/main" val="61364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Imagine…</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A person with her hand on her chin&#10;&#10;Description automatically generated with medium confidence">
            <a:extLst>
              <a:ext uri="{FF2B5EF4-FFF2-40B4-BE49-F238E27FC236}">
                <a16:creationId xmlns:a16="http://schemas.microsoft.com/office/drawing/2014/main" id="{1DD1883F-20A4-D17E-71A8-352C5D01EE61}"/>
              </a:ext>
            </a:extLst>
          </p:cNvPr>
          <p:cNvPicPr>
            <a:picLocks noChangeAspect="1"/>
          </p:cNvPicPr>
          <p:nvPr/>
        </p:nvPicPr>
        <p:blipFill>
          <a:blip r:embed="rId3"/>
          <a:stretch>
            <a:fillRect/>
          </a:stretch>
        </p:blipFill>
        <p:spPr>
          <a:xfrm>
            <a:off x="582536" y="1519284"/>
            <a:ext cx="4539343" cy="5338716"/>
          </a:xfrm>
          <a:prstGeom prst="rect">
            <a:avLst/>
          </a:prstGeom>
        </p:spPr>
      </p:pic>
      <p:sp>
        <p:nvSpPr>
          <p:cNvPr id="6" name="TextBox 5">
            <a:extLst>
              <a:ext uri="{FF2B5EF4-FFF2-40B4-BE49-F238E27FC236}">
                <a16:creationId xmlns:a16="http://schemas.microsoft.com/office/drawing/2014/main" id="{413EF2A4-2BEF-F4DD-B90D-715080755068}"/>
              </a:ext>
            </a:extLst>
          </p:cNvPr>
          <p:cNvSpPr txBox="1"/>
          <p:nvPr/>
        </p:nvSpPr>
        <p:spPr>
          <a:xfrm>
            <a:off x="5121879" y="1863306"/>
            <a:ext cx="6006196" cy="2862322"/>
          </a:xfrm>
          <a:prstGeom prst="rect">
            <a:avLst/>
          </a:prstGeom>
          <a:noFill/>
        </p:spPr>
        <p:txBody>
          <a:bodyPr wrap="square" rtlCol="0">
            <a:spAutoFit/>
          </a:bodyPr>
          <a:lstStyle/>
          <a:p>
            <a:r>
              <a:rPr lang="en-US" sz="3600" dirty="0"/>
              <a:t>Completing an education program and receiving credit automatically in an online credentialing or badge system.</a:t>
            </a:r>
          </a:p>
        </p:txBody>
      </p:sp>
    </p:spTree>
    <p:extLst>
      <p:ext uri="{BB962C8B-B14F-4D97-AF65-F5344CB8AC3E}">
        <p14:creationId xmlns:p14="http://schemas.microsoft.com/office/powerpoint/2010/main" val="1597827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Imagine…</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1DD1883F-20A4-D17E-71A8-352C5D01EE61}"/>
              </a:ext>
            </a:extLst>
          </p:cNvPr>
          <p:cNvPicPr>
            <a:picLocks noChangeAspect="1"/>
          </p:cNvPicPr>
          <p:nvPr/>
        </p:nvPicPr>
        <p:blipFill>
          <a:blip r:embed="rId3"/>
          <a:srcRect/>
          <a:stretch/>
        </p:blipFill>
        <p:spPr>
          <a:xfrm>
            <a:off x="582536" y="2677746"/>
            <a:ext cx="4771878" cy="3176587"/>
          </a:xfrm>
          <a:prstGeom prst="rect">
            <a:avLst/>
          </a:prstGeom>
        </p:spPr>
      </p:pic>
      <p:sp>
        <p:nvSpPr>
          <p:cNvPr id="6" name="TextBox 5">
            <a:extLst>
              <a:ext uri="{FF2B5EF4-FFF2-40B4-BE49-F238E27FC236}">
                <a16:creationId xmlns:a16="http://schemas.microsoft.com/office/drawing/2014/main" id="{413EF2A4-2BEF-F4DD-B90D-715080755068}"/>
              </a:ext>
            </a:extLst>
          </p:cNvPr>
          <p:cNvSpPr txBox="1"/>
          <p:nvPr/>
        </p:nvSpPr>
        <p:spPr>
          <a:xfrm>
            <a:off x="5704415" y="1680860"/>
            <a:ext cx="6006196" cy="1754326"/>
          </a:xfrm>
          <a:prstGeom prst="rect">
            <a:avLst/>
          </a:prstGeom>
          <a:noFill/>
        </p:spPr>
        <p:txBody>
          <a:bodyPr wrap="square" rtlCol="0">
            <a:spAutoFit/>
          </a:bodyPr>
          <a:lstStyle/>
          <a:p>
            <a:r>
              <a:rPr lang="en-US" sz="3600" dirty="0"/>
              <a:t>Documenting competence so work teams can be assembled nimbly.</a:t>
            </a:r>
          </a:p>
        </p:txBody>
      </p:sp>
    </p:spTree>
    <p:extLst>
      <p:ext uri="{BB962C8B-B14F-4D97-AF65-F5344CB8AC3E}">
        <p14:creationId xmlns:p14="http://schemas.microsoft.com/office/powerpoint/2010/main" val="1044507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Imagine…</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1DD1883F-20A4-D17E-71A8-352C5D01EE61}"/>
              </a:ext>
            </a:extLst>
          </p:cNvPr>
          <p:cNvPicPr>
            <a:picLocks noChangeAspect="1"/>
          </p:cNvPicPr>
          <p:nvPr/>
        </p:nvPicPr>
        <p:blipFill>
          <a:blip r:embed="rId3"/>
          <a:srcRect/>
          <a:stretch/>
        </p:blipFill>
        <p:spPr>
          <a:xfrm>
            <a:off x="588622" y="2677746"/>
            <a:ext cx="4759706" cy="3176587"/>
          </a:xfrm>
          <a:prstGeom prst="rect">
            <a:avLst/>
          </a:prstGeom>
        </p:spPr>
      </p:pic>
      <p:sp>
        <p:nvSpPr>
          <p:cNvPr id="6" name="TextBox 5">
            <a:extLst>
              <a:ext uri="{FF2B5EF4-FFF2-40B4-BE49-F238E27FC236}">
                <a16:creationId xmlns:a16="http://schemas.microsoft.com/office/drawing/2014/main" id="{413EF2A4-2BEF-F4DD-B90D-715080755068}"/>
              </a:ext>
            </a:extLst>
          </p:cNvPr>
          <p:cNvSpPr txBox="1"/>
          <p:nvPr/>
        </p:nvSpPr>
        <p:spPr>
          <a:xfrm>
            <a:off x="5704415" y="1680860"/>
            <a:ext cx="6006196" cy="2308324"/>
          </a:xfrm>
          <a:prstGeom prst="rect">
            <a:avLst/>
          </a:prstGeom>
          <a:noFill/>
        </p:spPr>
        <p:txBody>
          <a:bodyPr wrap="square" rtlCol="0">
            <a:spAutoFit/>
          </a:bodyPr>
          <a:lstStyle/>
          <a:p>
            <a:r>
              <a:rPr lang="en-US" sz="3600" dirty="0"/>
              <a:t>Ensuring someone is training and qualified before they enter controlled areas.</a:t>
            </a:r>
          </a:p>
        </p:txBody>
      </p:sp>
    </p:spTree>
    <p:extLst>
      <p:ext uri="{BB962C8B-B14F-4D97-AF65-F5344CB8AC3E}">
        <p14:creationId xmlns:p14="http://schemas.microsoft.com/office/powerpoint/2010/main" val="2650584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Imagine…</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1DD1883F-20A4-D17E-71A8-352C5D01EE61}"/>
              </a:ext>
            </a:extLst>
          </p:cNvPr>
          <p:cNvPicPr>
            <a:picLocks noChangeAspect="1"/>
          </p:cNvPicPr>
          <p:nvPr/>
        </p:nvPicPr>
        <p:blipFill>
          <a:blip r:embed="rId3"/>
          <a:srcRect/>
          <a:stretch/>
        </p:blipFill>
        <p:spPr>
          <a:xfrm>
            <a:off x="582536" y="2673883"/>
            <a:ext cx="4539343" cy="3029518"/>
          </a:xfrm>
          <a:prstGeom prst="rect">
            <a:avLst/>
          </a:prstGeom>
        </p:spPr>
      </p:pic>
      <p:sp>
        <p:nvSpPr>
          <p:cNvPr id="6" name="TextBox 5">
            <a:extLst>
              <a:ext uri="{FF2B5EF4-FFF2-40B4-BE49-F238E27FC236}">
                <a16:creationId xmlns:a16="http://schemas.microsoft.com/office/drawing/2014/main" id="{413EF2A4-2BEF-F4DD-B90D-715080755068}"/>
              </a:ext>
            </a:extLst>
          </p:cNvPr>
          <p:cNvSpPr txBox="1"/>
          <p:nvPr/>
        </p:nvSpPr>
        <p:spPr>
          <a:xfrm>
            <a:off x="5704415" y="1680860"/>
            <a:ext cx="6006196" cy="1754326"/>
          </a:xfrm>
          <a:prstGeom prst="rect">
            <a:avLst/>
          </a:prstGeom>
          <a:noFill/>
        </p:spPr>
        <p:txBody>
          <a:bodyPr wrap="square" rtlCol="0">
            <a:spAutoFit/>
          </a:bodyPr>
          <a:lstStyle/>
          <a:p>
            <a:r>
              <a:rPr lang="en-US" sz="3600" dirty="0"/>
              <a:t>Being able to lock out an IV Pump if a nurse’s training has expired.</a:t>
            </a:r>
          </a:p>
        </p:txBody>
      </p:sp>
    </p:spTree>
    <p:extLst>
      <p:ext uri="{BB962C8B-B14F-4D97-AF65-F5344CB8AC3E}">
        <p14:creationId xmlns:p14="http://schemas.microsoft.com/office/powerpoint/2010/main" val="1522654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Imagine…</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1DD1883F-20A4-D17E-71A8-352C5D01EE61}"/>
              </a:ext>
            </a:extLst>
          </p:cNvPr>
          <p:cNvPicPr>
            <a:picLocks noChangeAspect="1"/>
          </p:cNvPicPr>
          <p:nvPr/>
        </p:nvPicPr>
        <p:blipFill>
          <a:blip r:embed="rId3"/>
          <a:srcRect/>
          <a:stretch/>
        </p:blipFill>
        <p:spPr>
          <a:xfrm>
            <a:off x="588622" y="2837142"/>
            <a:ext cx="4759706" cy="2857794"/>
          </a:xfrm>
          <a:prstGeom prst="rect">
            <a:avLst/>
          </a:prstGeom>
        </p:spPr>
      </p:pic>
      <p:sp>
        <p:nvSpPr>
          <p:cNvPr id="6" name="TextBox 5">
            <a:extLst>
              <a:ext uri="{FF2B5EF4-FFF2-40B4-BE49-F238E27FC236}">
                <a16:creationId xmlns:a16="http://schemas.microsoft.com/office/drawing/2014/main" id="{413EF2A4-2BEF-F4DD-B90D-715080755068}"/>
              </a:ext>
            </a:extLst>
          </p:cNvPr>
          <p:cNvSpPr txBox="1"/>
          <p:nvPr/>
        </p:nvSpPr>
        <p:spPr>
          <a:xfrm>
            <a:off x="5704415" y="1680860"/>
            <a:ext cx="6006196" cy="2308324"/>
          </a:xfrm>
          <a:prstGeom prst="rect">
            <a:avLst/>
          </a:prstGeom>
          <a:noFill/>
        </p:spPr>
        <p:txBody>
          <a:bodyPr wrap="square" rtlCol="0">
            <a:spAutoFit/>
          </a:bodyPr>
          <a:lstStyle/>
          <a:p>
            <a:r>
              <a:rPr lang="en-US" sz="3600" dirty="0"/>
              <a:t>Eliminating noise by forwarding only the xAPI statements you want to an authoritative LRS.</a:t>
            </a:r>
          </a:p>
        </p:txBody>
      </p:sp>
    </p:spTree>
    <p:extLst>
      <p:ext uri="{BB962C8B-B14F-4D97-AF65-F5344CB8AC3E}">
        <p14:creationId xmlns:p14="http://schemas.microsoft.com/office/powerpoint/2010/main" val="2446084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Imagine…</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1DD1883F-20A4-D17E-71A8-352C5D01EE61}"/>
              </a:ext>
            </a:extLst>
          </p:cNvPr>
          <p:cNvPicPr>
            <a:picLocks noChangeAspect="1"/>
          </p:cNvPicPr>
          <p:nvPr/>
        </p:nvPicPr>
        <p:blipFill>
          <a:blip r:embed="rId3"/>
          <a:srcRect/>
          <a:stretch/>
        </p:blipFill>
        <p:spPr>
          <a:xfrm>
            <a:off x="717675" y="2477732"/>
            <a:ext cx="5912192" cy="3363726"/>
          </a:xfrm>
          <a:prstGeom prst="rect">
            <a:avLst/>
          </a:prstGeom>
        </p:spPr>
      </p:pic>
      <p:sp>
        <p:nvSpPr>
          <p:cNvPr id="6" name="TextBox 5">
            <a:extLst>
              <a:ext uri="{FF2B5EF4-FFF2-40B4-BE49-F238E27FC236}">
                <a16:creationId xmlns:a16="http://schemas.microsoft.com/office/drawing/2014/main" id="{413EF2A4-2BEF-F4DD-B90D-715080755068}"/>
              </a:ext>
            </a:extLst>
          </p:cNvPr>
          <p:cNvSpPr txBox="1"/>
          <p:nvPr/>
        </p:nvSpPr>
        <p:spPr>
          <a:xfrm>
            <a:off x="6843674" y="1480867"/>
            <a:ext cx="5164296" cy="4524315"/>
          </a:xfrm>
          <a:prstGeom prst="rect">
            <a:avLst/>
          </a:prstGeom>
          <a:noFill/>
        </p:spPr>
        <p:txBody>
          <a:bodyPr wrap="square" rtlCol="0">
            <a:spAutoFit/>
          </a:bodyPr>
          <a:lstStyle/>
          <a:p>
            <a:r>
              <a:rPr lang="en-US" sz="3600" dirty="0"/>
              <a:t>Being 100% in control of your data.</a:t>
            </a:r>
          </a:p>
          <a:p>
            <a:endParaRPr lang="en-US" sz="3600" dirty="0"/>
          </a:p>
          <a:p>
            <a:r>
              <a:rPr lang="en-US" sz="3600" dirty="0"/>
              <a:t>Putting it to work for you</a:t>
            </a:r>
          </a:p>
          <a:p>
            <a:endParaRPr lang="en-US" sz="3600" dirty="0"/>
          </a:p>
          <a:p>
            <a:r>
              <a:rPr lang="en-US" sz="3600" dirty="0"/>
              <a:t>Having confidence in its quality</a:t>
            </a:r>
          </a:p>
        </p:txBody>
      </p:sp>
    </p:spTree>
    <p:extLst>
      <p:ext uri="{BB962C8B-B14F-4D97-AF65-F5344CB8AC3E}">
        <p14:creationId xmlns:p14="http://schemas.microsoft.com/office/powerpoint/2010/main" val="3923665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Imagine…</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1DD1883F-20A4-D17E-71A8-352C5D01EE61}"/>
              </a:ext>
            </a:extLst>
          </p:cNvPr>
          <p:cNvPicPr>
            <a:picLocks noChangeAspect="1"/>
          </p:cNvPicPr>
          <p:nvPr/>
        </p:nvPicPr>
        <p:blipFill>
          <a:blip r:embed="rId3"/>
          <a:srcRect/>
          <a:stretch/>
        </p:blipFill>
        <p:spPr>
          <a:xfrm>
            <a:off x="961089" y="2477732"/>
            <a:ext cx="5425364" cy="3363726"/>
          </a:xfrm>
          <a:prstGeom prst="rect">
            <a:avLst/>
          </a:prstGeom>
        </p:spPr>
      </p:pic>
      <p:sp>
        <p:nvSpPr>
          <p:cNvPr id="6" name="TextBox 5">
            <a:extLst>
              <a:ext uri="{FF2B5EF4-FFF2-40B4-BE49-F238E27FC236}">
                <a16:creationId xmlns:a16="http://schemas.microsoft.com/office/drawing/2014/main" id="{413EF2A4-2BEF-F4DD-B90D-715080755068}"/>
              </a:ext>
            </a:extLst>
          </p:cNvPr>
          <p:cNvSpPr txBox="1"/>
          <p:nvPr/>
        </p:nvSpPr>
        <p:spPr>
          <a:xfrm>
            <a:off x="6803948" y="1709057"/>
            <a:ext cx="5124815" cy="4524315"/>
          </a:xfrm>
          <a:prstGeom prst="rect">
            <a:avLst/>
          </a:prstGeom>
          <a:noFill/>
        </p:spPr>
        <p:txBody>
          <a:bodyPr wrap="square" rtlCol="0">
            <a:spAutoFit/>
          </a:bodyPr>
          <a:lstStyle/>
          <a:p>
            <a:r>
              <a:rPr lang="en-US" sz="3600" dirty="0"/>
              <a:t>Seeing xAPI fulfill its mission as core to the Learning Ecosystem, guiding business decisions and supporting learners through their entire career.  </a:t>
            </a:r>
          </a:p>
        </p:txBody>
      </p:sp>
    </p:spTree>
    <p:extLst>
      <p:ext uri="{BB962C8B-B14F-4D97-AF65-F5344CB8AC3E}">
        <p14:creationId xmlns:p14="http://schemas.microsoft.com/office/powerpoint/2010/main" val="3249875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4C9027-65A0-9FC4-4C84-B91676B77F9B}"/>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07634348-DFE8-5256-25CC-8B03AEAF8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4B57E015-C6B2-5F00-BC5D-0B1FA6EC32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E28B5F9-E296-A02C-4CD3-13D03A3DD0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7808B960-17EE-EFC7-9D7B-D93718DBE0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B1850D1F-F0A9-5BC4-9289-877B5AE698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7FA57B89-17D4-4BF3-A669-A6234345D8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2326D40B-B1E6-595A-0298-6015B4DB5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9F7CB600-4CD4-0D03-A076-FBB5E7FCCC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A568CF68-68BD-1BD9-CDF9-4962E59A34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64D1F6B9-8290-E7DB-5C28-6C884FDC64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3C3F2D82-A8BB-5E54-8F15-6220686CF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62BB3531-73EE-283C-ACA3-9B58AF07B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7D95A4B8-420D-B555-9F4B-18791F8789F1}"/>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That’s the promise of the TLA</a:t>
            </a:r>
          </a:p>
        </p:txBody>
      </p:sp>
      <p:sp>
        <p:nvSpPr>
          <p:cNvPr id="259" name="Isosceles Triangle 258">
            <a:extLst>
              <a:ext uri="{FF2B5EF4-FFF2-40B4-BE49-F238E27FC236}">
                <a16:creationId xmlns:a16="http://schemas.microsoft.com/office/drawing/2014/main" id="{176ECD2A-F053-E959-0A4D-B918B90C2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3672ECCF-8D0D-75DD-7C2F-63B8480C48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descr="IEEE Logo and symbol, meaning, history, PNG, brand">
            <a:extLst>
              <a:ext uri="{FF2B5EF4-FFF2-40B4-BE49-F238E27FC236}">
                <a16:creationId xmlns:a16="http://schemas.microsoft.com/office/drawing/2014/main" id="{69BB24CE-EE6D-1554-14EF-1DC6C6ADEABE}"/>
              </a:ext>
            </a:extLst>
          </p:cNvPr>
          <p:cNvPicPr>
            <a:picLocks noChangeAspect="1"/>
          </p:cNvPicPr>
          <p:nvPr/>
        </p:nvPicPr>
        <p:blipFill>
          <a:blip r:embed="rId3"/>
          <a:stretch>
            <a:fillRect/>
          </a:stretch>
        </p:blipFill>
        <p:spPr>
          <a:xfrm>
            <a:off x="6117852" y="3803813"/>
            <a:ext cx="5063035" cy="2840239"/>
          </a:xfrm>
          <a:prstGeom prst="rect">
            <a:avLst/>
          </a:prstGeom>
        </p:spPr>
      </p:pic>
      <p:sp>
        <p:nvSpPr>
          <p:cNvPr id="6" name="TextBox 5">
            <a:extLst>
              <a:ext uri="{FF2B5EF4-FFF2-40B4-BE49-F238E27FC236}">
                <a16:creationId xmlns:a16="http://schemas.microsoft.com/office/drawing/2014/main" id="{88636858-C8B2-33E0-484F-2B8D384F3310}"/>
              </a:ext>
            </a:extLst>
          </p:cNvPr>
          <p:cNvSpPr txBox="1"/>
          <p:nvPr/>
        </p:nvSpPr>
        <p:spPr>
          <a:xfrm>
            <a:off x="1494990" y="1310606"/>
            <a:ext cx="5621759" cy="3539430"/>
          </a:xfrm>
          <a:prstGeom prst="rect">
            <a:avLst/>
          </a:prstGeom>
          <a:noFill/>
        </p:spPr>
        <p:txBody>
          <a:bodyPr wrap="square" rtlCol="0">
            <a:spAutoFit/>
          </a:bodyPr>
          <a:lstStyle/>
          <a:p>
            <a:pPr marL="571500" indent="-571500">
              <a:buFont typeface="Arial" panose="020B0604020202020204" pitchFamily="34" charset="0"/>
              <a:buChar char="•"/>
            </a:pPr>
            <a:r>
              <a:rPr lang="en-US" sz="3200" dirty="0"/>
              <a:t>Lifelong Learning</a:t>
            </a:r>
          </a:p>
          <a:p>
            <a:pPr marL="571500" indent="-571500">
              <a:buFont typeface="Arial" panose="020B0604020202020204" pitchFamily="34" charset="0"/>
              <a:buChar char="•"/>
            </a:pPr>
            <a:r>
              <a:rPr lang="en-US" sz="3200" dirty="0"/>
              <a:t>System Interoperability</a:t>
            </a:r>
          </a:p>
          <a:p>
            <a:pPr marL="571500" indent="-571500">
              <a:buFont typeface="Arial" panose="020B0604020202020204" pitchFamily="34" charset="0"/>
              <a:buChar char="•"/>
            </a:pPr>
            <a:r>
              <a:rPr lang="en-US" sz="3200" dirty="0"/>
              <a:t>Data Driven </a:t>
            </a:r>
          </a:p>
          <a:p>
            <a:pPr marL="571500" indent="-571500">
              <a:buFont typeface="Arial" panose="020B0604020202020204" pitchFamily="34" charset="0"/>
              <a:buChar char="•"/>
            </a:pPr>
            <a:r>
              <a:rPr lang="en-US" sz="3200" dirty="0"/>
              <a:t>Competency-based and Adaptive Learning</a:t>
            </a:r>
          </a:p>
          <a:p>
            <a:pPr marL="571500" indent="-571500">
              <a:buFont typeface="Arial" panose="020B0604020202020204" pitchFamily="34" charset="0"/>
              <a:buChar char="•"/>
            </a:pPr>
            <a:r>
              <a:rPr lang="en-US" sz="3200" dirty="0"/>
              <a:t>Blended and On-Demand</a:t>
            </a:r>
          </a:p>
          <a:p>
            <a:pPr marL="571500" indent="-571500">
              <a:buFont typeface="Arial" panose="020B0604020202020204" pitchFamily="34" charset="0"/>
              <a:buChar char="•"/>
            </a:pPr>
            <a:r>
              <a:rPr lang="en-US" sz="3200" dirty="0"/>
              <a:t>Reduced Cost</a:t>
            </a:r>
          </a:p>
        </p:txBody>
      </p:sp>
    </p:spTree>
    <p:extLst>
      <p:ext uri="{BB962C8B-B14F-4D97-AF65-F5344CB8AC3E}">
        <p14:creationId xmlns:p14="http://schemas.microsoft.com/office/powerpoint/2010/main" val="698294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EBE389-FCE2-E112-EBF7-978469D3FB61}"/>
            </a:ext>
          </a:extLst>
        </p:cNvPr>
        <p:cNvGrpSpPr/>
        <p:nvPr/>
      </p:nvGrpSpPr>
      <p:grpSpPr>
        <a:xfrm>
          <a:off x="0" y="0"/>
          <a:ext cx="0" cy="0"/>
          <a:chOff x="0" y="0"/>
          <a:chExt cx="0" cy="0"/>
        </a:xfrm>
      </p:grpSpPr>
      <p:grpSp>
        <p:nvGrpSpPr>
          <p:cNvPr id="266" name="Group 265">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67" name="Straight Connector 266">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8" name="Straight Connector 267">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9"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0"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1" name="Isosceles Triangle 270">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2"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3"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4"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5" name="Isosceles Triangle 274">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6" name="Isosceles Triangle 275">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40" name="TextBox 239">
            <a:extLst>
              <a:ext uri="{FF2B5EF4-FFF2-40B4-BE49-F238E27FC236}">
                <a16:creationId xmlns:a16="http://schemas.microsoft.com/office/drawing/2014/main" id="{968F41F4-01C3-069C-A129-327C93CCD1EB}"/>
              </a:ext>
            </a:extLst>
          </p:cNvPr>
          <p:cNvSpPr txBox="1"/>
          <p:nvPr/>
        </p:nvSpPr>
        <p:spPr>
          <a:xfrm>
            <a:off x="1101160" y="544207"/>
            <a:ext cx="7395210" cy="1320800"/>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Based on 4 Pillars</a:t>
            </a:r>
          </a:p>
        </p:txBody>
      </p:sp>
      <p:sp>
        <p:nvSpPr>
          <p:cNvPr id="278" name="Isosceles Triangle 277">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48" name="Group 47">
            <a:extLst>
              <a:ext uri="{FF2B5EF4-FFF2-40B4-BE49-F238E27FC236}">
                <a16:creationId xmlns:a16="http://schemas.microsoft.com/office/drawing/2014/main" id="{54B2F898-50B9-3BD0-7018-BEC6EB8E3757}"/>
              </a:ext>
            </a:extLst>
          </p:cNvPr>
          <p:cNvGrpSpPr/>
          <p:nvPr/>
        </p:nvGrpSpPr>
        <p:grpSpPr>
          <a:xfrm>
            <a:off x="773628" y="1293446"/>
            <a:ext cx="8577249" cy="4040187"/>
            <a:chOff x="1630772" y="2021946"/>
            <a:chExt cx="7395210" cy="2954655"/>
          </a:xfrm>
        </p:grpSpPr>
        <p:sp>
          <p:nvSpPr>
            <p:cNvPr id="7" name="Rectangle: Rounded Corners 6">
              <a:extLst>
                <a:ext uri="{FF2B5EF4-FFF2-40B4-BE49-F238E27FC236}">
                  <a16:creationId xmlns:a16="http://schemas.microsoft.com/office/drawing/2014/main" id="{40A5F8F8-0521-2F55-4C9B-C8FB68A84B9F}"/>
                </a:ext>
              </a:extLst>
            </p:cNvPr>
            <p:cNvSpPr/>
            <p:nvPr/>
          </p:nvSpPr>
          <p:spPr>
            <a:xfrm>
              <a:off x="1630772" y="2021946"/>
              <a:ext cx="7395210" cy="29546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68444586-030D-B8F7-26FE-17C5B3DB563F}"/>
                </a:ext>
              </a:extLst>
            </p:cNvPr>
            <p:cNvSpPr/>
            <p:nvPr/>
          </p:nvSpPr>
          <p:spPr>
            <a:xfrm>
              <a:off x="2122262" y="2176251"/>
              <a:ext cx="1413510" cy="257175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3953F2FA-12F5-09AF-8F0E-39E393004DDA}"/>
                </a:ext>
              </a:extLst>
            </p:cNvPr>
            <p:cNvSpPr/>
            <p:nvPr/>
          </p:nvSpPr>
          <p:spPr>
            <a:xfrm>
              <a:off x="3775684" y="2176252"/>
              <a:ext cx="1413510" cy="257175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D15B0A66-F8BF-FC26-8EB8-C11A98600638}"/>
                </a:ext>
              </a:extLst>
            </p:cNvPr>
            <p:cNvSpPr/>
            <p:nvPr/>
          </p:nvSpPr>
          <p:spPr>
            <a:xfrm>
              <a:off x="5429106" y="2176251"/>
              <a:ext cx="1413510" cy="257175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9C313E2F-FCE1-4F12-7B58-675F4C7DB2EE}"/>
                </a:ext>
              </a:extLst>
            </p:cNvPr>
            <p:cNvSpPr/>
            <p:nvPr/>
          </p:nvSpPr>
          <p:spPr>
            <a:xfrm>
              <a:off x="7082528" y="2176251"/>
              <a:ext cx="1413510" cy="257175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E91451D-4E54-A116-E467-989739241BE0}"/>
                </a:ext>
              </a:extLst>
            </p:cNvPr>
            <p:cNvSpPr txBox="1"/>
            <p:nvPr/>
          </p:nvSpPr>
          <p:spPr>
            <a:xfrm>
              <a:off x="2297463" y="2553441"/>
              <a:ext cx="1082099" cy="315115"/>
            </a:xfrm>
            <a:prstGeom prst="rect">
              <a:avLst/>
            </a:prstGeom>
            <a:noFill/>
          </p:spPr>
          <p:txBody>
            <a:bodyPr wrap="square" rtlCol="0">
              <a:spAutoFit/>
            </a:bodyPr>
            <a:lstStyle/>
            <a:p>
              <a:pPr algn="ctr"/>
              <a:r>
                <a:rPr lang="en-US" sz="1100" dirty="0"/>
                <a:t>xAPI </a:t>
              </a:r>
            </a:p>
            <a:p>
              <a:pPr algn="ctr"/>
              <a:r>
                <a:rPr lang="en-US" sz="1100" dirty="0"/>
                <a:t>IEEE 9274.1</a:t>
              </a:r>
            </a:p>
          </p:txBody>
        </p:sp>
        <p:sp>
          <p:nvSpPr>
            <p:cNvPr id="19" name="TextBox 18">
              <a:extLst>
                <a:ext uri="{FF2B5EF4-FFF2-40B4-BE49-F238E27FC236}">
                  <a16:creationId xmlns:a16="http://schemas.microsoft.com/office/drawing/2014/main" id="{E5566666-91BE-4457-8E20-8E98FC1F3BA3}"/>
                </a:ext>
              </a:extLst>
            </p:cNvPr>
            <p:cNvSpPr txBox="1"/>
            <p:nvPr/>
          </p:nvSpPr>
          <p:spPr>
            <a:xfrm>
              <a:off x="3941389" y="2532516"/>
              <a:ext cx="1082099" cy="416402"/>
            </a:xfrm>
            <a:prstGeom prst="rect">
              <a:avLst/>
            </a:prstGeom>
            <a:noFill/>
          </p:spPr>
          <p:txBody>
            <a:bodyPr wrap="square" rtlCol="0">
              <a:spAutoFit/>
            </a:bodyPr>
            <a:lstStyle/>
            <a:p>
              <a:pPr algn="ctr"/>
              <a:r>
                <a:rPr lang="en-US" sz="1000" dirty="0"/>
                <a:t>Enterprise Learner </a:t>
              </a:r>
              <a:r>
                <a:rPr lang="en-US" sz="1100" dirty="0"/>
                <a:t>Records</a:t>
              </a:r>
              <a:r>
                <a:rPr lang="en-US" sz="1000" dirty="0"/>
                <a:t> </a:t>
              </a:r>
            </a:p>
            <a:p>
              <a:pPr algn="ctr"/>
              <a:r>
                <a:rPr lang="en-US" sz="1000" dirty="0"/>
                <a:t>IEEE 2997</a:t>
              </a:r>
            </a:p>
          </p:txBody>
        </p:sp>
        <p:sp>
          <p:nvSpPr>
            <p:cNvPr id="21" name="TextBox 20">
              <a:extLst>
                <a:ext uri="{FF2B5EF4-FFF2-40B4-BE49-F238E27FC236}">
                  <a16:creationId xmlns:a16="http://schemas.microsoft.com/office/drawing/2014/main" id="{DEB74A5C-7FE4-EF52-F81F-4941580DADE7}"/>
                </a:ext>
              </a:extLst>
            </p:cNvPr>
            <p:cNvSpPr txBox="1"/>
            <p:nvPr/>
          </p:nvSpPr>
          <p:spPr>
            <a:xfrm>
              <a:off x="5589332" y="2553441"/>
              <a:ext cx="1082099" cy="553998"/>
            </a:xfrm>
            <a:prstGeom prst="rect">
              <a:avLst/>
            </a:prstGeom>
            <a:noFill/>
          </p:spPr>
          <p:txBody>
            <a:bodyPr wrap="square" rtlCol="0">
              <a:spAutoFit/>
            </a:bodyPr>
            <a:lstStyle/>
            <a:p>
              <a:pPr algn="ctr"/>
              <a:r>
                <a:rPr lang="en-US" sz="1000" dirty="0"/>
                <a:t>Learning Metadata </a:t>
              </a:r>
            </a:p>
            <a:p>
              <a:pPr algn="ctr"/>
              <a:r>
                <a:rPr lang="en-US" sz="1000" dirty="0"/>
                <a:t>IEEE 2881</a:t>
              </a:r>
            </a:p>
          </p:txBody>
        </p:sp>
        <p:sp>
          <p:nvSpPr>
            <p:cNvPr id="23" name="TextBox 22">
              <a:extLst>
                <a:ext uri="{FF2B5EF4-FFF2-40B4-BE49-F238E27FC236}">
                  <a16:creationId xmlns:a16="http://schemas.microsoft.com/office/drawing/2014/main" id="{28F70116-242A-4159-B131-95837D75538C}"/>
                </a:ext>
              </a:extLst>
            </p:cNvPr>
            <p:cNvSpPr txBox="1"/>
            <p:nvPr/>
          </p:nvSpPr>
          <p:spPr>
            <a:xfrm>
              <a:off x="7237275" y="2574366"/>
              <a:ext cx="1082099" cy="707886"/>
            </a:xfrm>
            <a:prstGeom prst="rect">
              <a:avLst/>
            </a:prstGeom>
            <a:noFill/>
          </p:spPr>
          <p:txBody>
            <a:bodyPr wrap="square" rtlCol="0">
              <a:spAutoFit/>
            </a:bodyPr>
            <a:lstStyle/>
            <a:p>
              <a:pPr algn="ctr"/>
              <a:r>
                <a:rPr lang="en-US" sz="1000" dirty="0"/>
                <a:t>Sharable Competency Definitions</a:t>
              </a:r>
            </a:p>
            <a:p>
              <a:pPr algn="ctr"/>
              <a:r>
                <a:rPr lang="en-US" sz="1000" dirty="0"/>
                <a:t>IEEE 1484.20.3</a:t>
              </a:r>
            </a:p>
          </p:txBody>
        </p:sp>
        <p:sp>
          <p:nvSpPr>
            <p:cNvPr id="25" name="Flowchart: Connector 24">
              <a:extLst>
                <a:ext uri="{FF2B5EF4-FFF2-40B4-BE49-F238E27FC236}">
                  <a16:creationId xmlns:a16="http://schemas.microsoft.com/office/drawing/2014/main" id="{00689CC6-13AC-AEA0-D9BD-32F2B664AD71}"/>
                </a:ext>
              </a:extLst>
            </p:cNvPr>
            <p:cNvSpPr/>
            <p:nvPr/>
          </p:nvSpPr>
          <p:spPr>
            <a:xfrm>
              <a:off x="2297463" y="3478183"/>
              <a:ext cx="1082099" cy="926919"/>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Database outline">
              <a:extLst>
                <a:ext uri="{FF2B5EF4-FFF2-40B4-BE49-F238E27FC236}">
                  <a16:creationId xmlns:a16="http://schemas.microsoft.com/office/drawing/2014/main" id="{CB1557B7-1532-AAEE-3CDE-4563603CCE5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66351" y="3663339"/>
              <a:ext cx="684612" cy="684612"/>
            </a:xfrm>
            <a:prstGeom prst="rect">
              <a:avLst/>
            </a:prstGeom>
          </p:spPr>
        </p:pic>
        <p:sp>
          <p:nvSpPr>
            <p:cNvPr id="29" name="TextBox 28">
              <a:extLst>
                <a:ext uri="{FF2B5EF4-FFF2-40B4-BE49-F238E27FC236}">
                  <a16:creationId xmlns:a16="http://schemas.microsoft.com/office/drawing/2014/main" id="{666DB24D-C72B-4D45-8825-2300BBEAF28F}"/>
                </a:ext>
              </a:extLst>
            </p:cNvPr>
            <p:cNvSpPr txBox="1"/>
            <p:nvPr/>
          </p:nvSpPr>
          <p:spPr>
            <a:xfrm>
              <a:off x="2309742" y="3064751"/>
              <a:ext cx="1082099" cy="400110"/>
            </a:xfrm>
            <a:prstGeom prst="rect">
              <a:avLst/>
            </a:prstGeom>
            <a:noFill/>
          </p:spPr>
          <p:txBody>
            <a:bodyPr wrap="square" rtlCol="0">
              <a:spAutoFit/>
            </a:bodyPr>
            <a:lstStyle/>
            <a:p>
              <a:pPr algn="ctr"/>
              <a:r>
                <a:rPr lang="en-US" sz="1000" dirty="0"/>
                <a:t>Learning Records Store</a:t>
              </a:r>
            </a:p>
          </p:txBody>
        </p:sp>
        <p:sp>
          <p:nvSpPr>
            <p:cNvPr id="31" name="Flowchart: Connector 30">
              <a:extLst>
                <a:ext uri="{FF2B5EF4-FFF2-40B4-BE49-F238E27FC236}">
                  <a16:creationId xmlns:a16="http://schemas.microsoft.com/office/drawing/2014/main" id="{C439A23F-8E05-89BB-0E3C-9B1C22AD94A8}"/>
                </a:ext>
              </a:extLst>
            </p:cNvPr>
            <p:cNvSpPr/>
            <p:nvPr/>
          </p:nvSpPr>
          <p:spPr>
            <a:xfrm>
              <a:off x="3947193" y="3394707"/>
              <a:ext cx="1082099" cy="1025635"/>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Employee badge outline">
              <a:extLst>
                <a:ext uri="{FF2B5EF4-FFF2-40B4-BE49-F238E27FC236}">
                  <a16:creationId xmlns:a16="http://schemas.microsoft.com/office/drawing/2014/main" id="{2C12688D-E1CB-216B-74CC-A27A70E3788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145382" y="3544858"/>
              <a:ext cx="725333" cy="725333"/>
            </a:xfrm>
            <a:prstGeom prst="rect">
              <a:avLst/>
            </a:prstGeom>
          </p:spPr>
        </p:pic>
        <p:sp>
          <p:nvSpPr>
            <p:cNvPr id="35" name="TextBox 34">
              <a:extLst>
                <a:ext uri="{FF2B5EF4-FFF2-40B4-BE49-F238E27FC236}">
                  <a16:creationId xmlns:a16="http://schemas.microsoft.com/office/drawing/2014/main" id="{3BB3A68A-CAEC-1AD8-38AA-A1F946B17594}"/>
                </a:ext>
              </a:extLst>
            </p:cNvPr>
            <p:cNvSpPr txBox="1"/>
            <p:nvPr/>
          </p:nvSpPr>
          <p:spPr>
            <a:xfrm>
              <a:off x="3914642" y="3015706"/>
              <a:ext cx="1082099" cy="303861"/>
            </a:xfrm>
            <a:prstGeom prst="rect">
              <a:avLst/>
            </a:prstGeom>
            <a:noFill/>
          </p:spPr>
          <p:txBody>
            <a:bodyPr wrap="square" rtlCol="0">
              <a:spAutoFit/>
            </a:bodyPr>
            <a:lstStyle/>
            <a:p>
              <a:pPr algn="ctr"/>
              <a:r>
                <a:rPr lang="en-US" sz="1050" dirty="0"/>
                <a:t>Learner</a:t>
              </a:r>
            </a:p>
            <a:p>
              <a:pPr algn="ctr"/>
              <a:r>
                <a:rPr lang="en-US" sz="1050" dirty="0"/>
                <a:t>Profile</a:t>
              </a:r>
            </a:p>
          </p:txBody>
        </p:sp>
        <p:sp>
          <p:nvSpPr>
            <p:cNvPr id="37" name="Flowchart: Connector 36">
              <a:extLst>
                <a:ext uri="{FF2B5EF4-FFF2-40B4-BE49-F238E27FC236}">
                  <a16:creationId xmlns:a16="http://schemas.microsoft.com/office/drawing/2014/main" id="{1EE8C6CF-AFF3-1440-0A11-0FDE7EF845A2}"/>
                </a:ext>
              </a:extLst>
            </p:cNvPr>
            <p:cNvSpPr/>
            <p:nvPr/>
          </p:nvSpPr>
          <p:spPr>
            <a:xfrm>
              <a:off x="5596923" y="3404590"/>
              <a:ext cx="1082099" cy="1030992"/>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descr="Classroom outline">
              <a:extLst>
                <a:ext uri="{FF2B5EF4-FFF2-40B4-BE49-F238E27FC236}">
                  <a16:creationId xmlns:a16="http://schemas.microsoft.com/office/drawing/2014/main" id="{73738EF2-3B7E-54F1-8E1E-0B2D8E34E81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857082" y="3586173"/>
              <a:ext cx="642702" cy="642702"/>
            </a:xfrm>
            <a:prstGeom prst="rect">
              <a:avLst/>
            </a:prstGeom>
          </p:spPr>
        </p:pic>
        <p:sp>
          <p:nvSpPr>
            <p:cNvPr id="41" name="TextBox 40">
              <a:extLst>
                <a:ext uri="{FF2B5EF4-FFF2-40B4-BE49-F238E27FC236}">
                  <a16:creationId xmlns:a16="http://schemas.microsoft.com/office/drawing/2014/main" id="{A3B325D4-299F-3E77-5101-A5889F41A607}"/>
                </a:ext>
              </a:extLst>
            </p:cNvPr>
            <p:cNvSpPr txBox="1"/>
            <p:nvPr/>
          </p:nvSpPr>
          <p:spPr>
            <a:xfrm>
              <a:off x="5638395" y="3063594"/>
              <a:ext cx="1082099" cy="400110"/>
            </a:xfrm>
            <a:prstGeom prst="rect">
              <a:avLst/>
            </a:prstGeom>
            <a:noFill/>
          </p:spPr>
          <p:txBody>
            <a:bodyPr wrap="square" rtlCol="0">
              <a:spAutoFit/>
            </a:bodyPr>
            <a:lstStyle/>
            <a:p>
              <a:pPr algn="ctr"/>
              <a:r>
                <a:rPr lang="en-US" sz="1000" dirty="0"/>
                <a:t>Experience Index</a:t>
              </a:r>
            </a:p>
          </p:txBody>
        </p:sp>
        <p:sp>
          <p:nvSpPr>
            <p:cNvPr id="43" name="Flowchart: Connector 42">
              <a:extLst>
                <a:ext uri="{FF2B5EF4-FFF2-40B4-BE49-F238E27FC236}">
                  <a16:creationId xmlns:a16="http://schemas.microsoft.com/office/drawing/2014/main" id="{FCFE8EB4-4630-4579-9E4B-9BD015FD61A5}"/>
                </a:ext>
              </a:extLst>
            </p:cNvPr>
            <p:cNvSpPr/>
            <p:nvPr/>
          </p:nvSpPr>
          <p:spPr>
            <a:xfrm>
              <a:off x="7261054" y="3478183"/>
              <a:ext cx="1082099" cy="1046232"/>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Graphic 44" descr="Checklist outline">
              <a:extLst>
                <a:ext uri="{FF2B5EF4-FFF2-40B4-BE49-F238E27FC236}">
                  <a16:creationId xmlns:a16="http://schemas.microsoft.com/office/drawing/2014/main" id="{C04EDFEB-ED2B-101D-A889-D0BBF7ADE64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449831" y="3747549"/>
              <a:ext cx="657552" cy="657552"/>
            </a:xfrm>
            <a:prstGeom prst="rect">
              <a:avLst/>
            </a:prstGeom>
          </p:spPr>
        </p:pic>
        <p:sp>
          <p:nvSpPr>
            <p:cNvPr id="47" name="TextBox 46">
              <a:extLst>
                <a:ext uri="{FF2B5EF4-FFF2-40B4-BE49-F238E27FC236}">
                  <a16:creationId xmlns:a16="http://schemas.microsoft.com/office/drawing/2014/main" id="{A4C55A7A-4AD2-5300-7867-44F966B949E6}"/>
                </a:ext>
              </a:extLst>
            </p:cNvPr>
            <p:cNvSpPr txBox="1"/>
            <p:nvPr/>
          </p:nvSpPr>
          <p:spPr>
            <a:xfrm>
              <a:off x="7283829" y="3165519"/>
              <a:ext cx="1082099" cy="400110"/>
            </a:xfrm>
            <a:prstGeom prst="rect">
              <a:avLst/>
            </a:prstGeom>
            <a:noFill/>
          </p:spPr>
          <p:txBody>
            <a:bodyPr wrap="square" rtlCol="0">
              <a:spAutoFit/>
            </a:bodyPr>
            <a:lstStyle/>
            <a:p>
              <a:pPr algn="ctr"/>
              <a:r>
                <a:rPr lang="en-US" sz="1000" dirty="0"/>
                <a:t>Competency </a:t>
              </a:r>
            </a:p>
            <a:p>
              <a:pPr algn="ctr"/>
              <a:r>
                <a:rPr lang="en-US" sz="1000" dirty="0"/>
                <a:t>Registry</a:t>
              </a:r>
            </a:p>
          </p:txBody>
        </p:sp>
      </p:grpSp>
      <p:sp>
        <p:nvSpPr>
          <p:cNvPr id="49" name="TextBox 48">
            <a:extLst>
              <a:ext uri="{FF2B5EF4-FFF2-40B4-BE49-F238E27FC236}">
                <a16:creationId xmlns:a16="http://schemas.microsoft.com/office/drawing/2014/main" id="{E0470B7B-F8C2-7C28-8EEA-CFC29204CC14}"/>
              </a:ext>
            </a:extLst>
          </p:cNvPr>
          <p:cNvSpPr txBox="1"/>
          <p:nvPr/>
        </p:nvSpPr>
        <p:spPr>
          <a:xfrm>
            <a:off x="1151466" y="5977467"/>
            <a:ext cx="6570133" cy="646331"/>
          </a:xfrm>
          <a:prstGeom prst="rect">
            <a:avLst/>
          </a:prstGeom>
          <a:noFill/>
        </p:spPr>
        <p:txBody>
          <a:bodyPr wrap="square" rtlCol="0">
            <a:spAutoFit/>
          </a:bodyPr>
          <a:lstStyle/>
          <a:p>
            <a:r>
              <a:rPr lang="en-US" dirty="0"/>
              <a:t>But wait, there’s more…</a:t>
            </a:r>
          </a:p>
          <a:p>
            <a:r>
              <a:rPr lang="en-US" dirty="0"/>
              <a:t>https://sagroups.ieee.org/ltsc/</a:t>
            </a:r>
          </a:p>
        </p:txBody>
      </p:sp>
    </p:spTree>
    <p:extLst>
      <p:ext uri="{BB962C8B-B14F-4D97-AF65-F5344CB8AC3E}">
        <p14:creationId xmlns:p14="http://schemas.microsoft.com/office/powerpoint/2010/main" val="1334620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a:solidFill>
                  <a:schemeClr val="accent1"/>
                </a:solidFill>
                <a:latin typeface="+mj-lt"/>
                <a:ea typeface="+mj-ea"/>
                <a:cs typeface="+mj-cs"/>
              </a:rPr>
              <a:t>Go from this…</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3" name="Group 2">
            <a:extLst>
              <a:ext uri="{FF2B5EF4-FFF2-40B4-BE49-F238E27FC236}">
                <a16:creationId xmlns:a16="http://schemas.microsoft.com/office/drawing/2014/main" id="{CB842637-7501-4EDF-A0D3-3659D3AC3DA9}"/>
              </a:ext>
            </a:extLst>
          </p:cNvPr>
          <p:cNvGrpSpPr/>
          <p:nvPr/>
        </p:nvGrpSpPr>
        <p:grpSpPr>
          <a:xfrm>
            <a:off x="1075027" y="1558212"/>
            <a:ext cx="10093716" cy="4851919"/>
            <a:chOff x="181193" y="938769"/>
            <a:chExt cx="11610757" cy="5277881"/>
          </a:xfrm>
        </p:grpSpPr>
        <p:sp>
          <p:nvSpPr>
            <p:cNvPr id="4" name="Rectangle 3">
              <a:extLst>
                <a:ext uri="{FF2B5EF4-FFF2-40B4-BE49-F238E27FC236}">
                  <a16:creationId xmlns:a16="http://schemas.microsoft.com/office/drawing/2014/main" id="{8790CC90-AF3C-40DA-A641-B27AA6631096}"/>
                </a:ext>
              </a:extLst>
            </p:cNvPr>
            <p:cNvSpPr/>
            <p:nvPr/>
          </p:nvSpPr>
          <p:spPr bwMode="auto">
            <a:xfrm>
              <a:off x="400050" y="938769"/>
              <a:ext cx="11391900" cy="5277881"/>
            </a:xfrm>
            <a:prstGeom prst="rect">
              <a:avLst/>
            </a:prstGeom>
            <a:solidFill>
              <a:srgbClr val="00206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5" name="Rectangle: Rounded Corners 4">
              <a:extLst>
                <a:ext uri="{FF2B5EF4-FFF2-40B4-BE49-F238E27FC236}">
                  <a16:creationId xmlns:a16="http://schemas.microsoft.com/office/drawing/2014/main" id="{B7805AB7-7B20-4954-B01D-E0ACB94966F6}"/>
                </a:ext>
              </a:extLst>
            </p:cNvPr>
            <p:cNvSpPr/>
            <p:nvPr/>
          </p:nvSpPr>
          <p:spPr bwMode="auto">
            <a:xfrm>
              <a:off x="10264303" y="1420412"/>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6" name="Cube 5">
              <a:extLst>
                <a:ext uri="{FF2B5EF4-FFF2-40B4-BE49-F238E27FC236}">
                  <a16:creationId xmlns:a16="http://schemas.microsoft.com/office/drawing/2014/main" id="{6C9750FD-60D4-4FF1-932D-5DE648B67FED}"/>
                </a:ext>
              </a:extLst>
            </p:cNvPr>
            <p:cNvSpPr/>
            <p:nvPr/>
          </p:nvSpPr>
          <p:spPr bwMode="auto">
            <a:xfrm>
              <a:off x="10669971" y="2185472"/>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SAAS</a:t>
              </a:r>
            </a:p>
          </p:txBody>
        </p:sp>
        <p:sp>
          <p:nvSpPr>
            <p:cNvPr id="7" name="Arc 6">
              <a:extLst>
                <a:ext uri="{FF2B5EF4-FFF2-40B4-BE49-F238E27FC236}">
                  <a16:creationId xmlns:a16="http://schemas.microsoft.com/office/drawing/2014/main" id="{CE6D38C7-F078-46B1-B1C9-C91B46DF108B}"/>
                </a:ext>
              </a:extLst>
            </p:cNvPr>
            <p:cNvSpPr/>
            <p:nvPr/>
          </p:nvSpPr>
          <p:spPr bwMode="auto">
            <a:xfrm rot="11991990">
              <a:off x="1160938" y="1861701"/>
              <a:ext cx="460766" cy="952901"/>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8" name="Arc 7">
              <a:extLst>
                <a:ext uri="{FF2B5EF4-FFF2-40B4-BE49-F238E27FC236}">
                  <a16:creationId xmlns:a16="http://schemas.microsoft.com/office/drawing/2014/main" id="{2F95E486-C8B1-4F9F-BEA9-883871882FF5}"/>
                </a:ext>
              </a:extLst>
            </p:cNvPr>
            <p:cNvSpPr/>
            <p:nvPr/>
          </p:nvSpPr>
          <p:spPr bwMode="auto">
            <a:xfrm rot="11835393">
              <a:off x="1014894" y="1020027"/>
              <a:ext cx="976879" cy="2827506"/>
            </a:xfrm>
            <a:prstGeom prst="arc">
              <a:avLst/>
            </a:prstGeom>
            <a:noFill/>
            <a:ln w="19050" cap="flat" cmpd="sng" algn="ctr">
              <a:solidFill>
                <a:schemeClr val="accent3"/>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9" name="Arc 8">
              <a:extLst>
                <a:ext uri="{FF2B5EF4-FFF2-40B4-BE49-F238E27FC236}">
                  <a16:creationId xmlns:a16="http://schemas.microsoft.com/office/drawing/2014/main" id="{43E9326D-1EEA-4333-ADE0-B6409DC12AD4}"/>
                </a:ext>
              </a:extLst>
            </p:cNvPr>
            <p:cNvSpPr/>
            <p:nvPr/>
          </p:nvSpPr>
          <p:spPr bwMode="auto">
            <a:xfrm rot="11991990">
              <a:off x="637419" y="3822782"/>
              <a:ext cx="2357068" cy="1908134"/>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0" name="Arc 9">
              <a:extLst>
                <a:ext uri="{FF2B5EF4-FFF2-40B4-BE49-F238E27FC236}">
                  <a16:creationId xmlns:a16="http://schemas.microsoft.com/office/drawing/2014/main" id="{15EDECE2-E7CC-480C-9ECC-689255638F3C}"/>
                </a:ext>
              </a:extLst>
            </p:cNvPr>
            <p:cNvSpPr/>
            <p:nvPr/>
          </p:nvSpPr>
          <p:spPr bwMode="auto">
            <a:xfrm rot="13636384">
              <a:off x="649152" y="2716717"/>
              <a:ext cx="2422901" cy="2523568"/>
            </a:xfrm>
            <a:prstGeom prst="arc">
              <a:avLst/>
            </a:prstGeom>
            <a:noFill/>
            <a:ln w="19050" cap="flat" cmpd="sng" algn="ctr">
              <a:solidFill>
                <a:schemeClr val="accent3"/>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1" name="Arc 10">
              <a:extLst>
                <a:ext uri="{FF2B5EF4-FFF2-40B4-BE49-F238E27FC236}">
                  <a16:creationId xmlns:a16="http://schemas.microsoft.com/office/drawing/2014/main" id="{C64B9F8B-DC79-42D0-AFB9-F068E63B18CF}"/>
                </a:ext>
              </a:extLst>
            </p:cNvPr>
            <p:cNvSpPr/>
            <p:nvPr/>
          </p:nvSpPr>
          <p:spPr bwMode="auto">
            <a:xfrm rot="10451654">
              <a:off x="1095847" y="4728537"/>
              <a:ext cx="752793" cy="800346"/>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2" name="Arc 11">
              <a:extLst>
                <a:ext uri="{FF2B5EF4-FFF2-40B4-BE49-F238E27FC236}">
                  <a16:creationId xmlns:a16="http://schemas.microsoft.com/office/drawing/2014/main" id="{11CE7DE9-5FC5-4C11-A111-EA79E34853B0}"/>
                </a:ext>
              </a:extLst>
            </p:cNvPr>
            <p:cNvSpPr/>
            <p:nvPr/>
          </p:nvSpPr>
          <p:spPr bwMode="auto">
            <a:xfrm rot="374484">
              <a:off x="1205754" y="5089257"/>
              <a:ext cx="475829" cy="639060"/>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3" name="Arc 12">
              <a:extLst>
                <a:ext uri="{FF2B5EF4-FFF2-40B4-BE49-F238E27FC236}">
                  <a16:creationId xmlns:a16="http://schemas.microsoft.com/office/drawing/2014/main" id="{235818A3-7219-4EFE-95B8-6DC1B2503A3A}"/>
                </a:ext>
              </a:extLst>
            </p:cNvPr>
            <p:cNvSpPr/>
            <p:nvPr/>
          </p:nvSpPr>
          <p:spPr bwMode="auto">
            <a:xfrm rot="1984099">
              <a:off x="928286" y="4307389"/>
              <a:ext cx="508100" cy="299819"/>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4" name="Arc 13">
              <a:extLst>
                <a:ext uri="{FF2B5EF4-FFF2-40B4-BE49-F238E27FC236}">
                  <a16:creationId xmlns:a16="http://schemas.microsoft.com/office/drawing/2014/main" id="{9ECCAE03-D463-4704-86D6-4A42B1140FE8}"/>
                </a:ext>
              </a:extLst>
            </p:cNvPr>
            <p:cNvSpPr/>
            <p:nvPr/>
          </p:nvSpPr>
          <p:spPr bwMode="auto">
            <a:xfrm rot="1262473">
              <a:off x="181193" y="4172276"/>
              <a:ext cx="1621206" cy="1876812"/>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5" name="Arc 14">
              <a:extLst>
                <a:ext uri="{FF2B5EF4-FFF2-40B4-BE49-F238E27FC236}">
                  <a16:creationId xmlns:a16="http://schemas.microsoft.com/office/drawing/2014/main" id="{5628113C-5235-42A9-B549-10DEAB2B3C05}"/>
                </a:ext>
              </a:extLst>
            </p:cNvPr>
            <p:cNvSpPr/>
            <p:nvPr/>
          </p:nvSpPr>
          <p:spPr bwMode="auto">
            <a:xfrm rot="3360351">
              <a:off x="674950" y="3149339"/>
              <a:ext cx="605971" cy="753720"/>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16" name="Connector: Curved 15">
              <a:extLst>
                <a:ext uri="{FF2B5EF4-FFF2-40B4-BE49-F238E27FC236}">
                  <a16:creationId xmlns:a16="http://schemas.microsoft.com/office/drawing/2014/main" id="{FE155A1A-2DEA-4441-AADA-709D4A356EE9}"/>
                </a:ext>
              </a:extLst>
            </p:cNvPr>
            <p:cNvCxnSpPr/>
            <p:nvPr/>
          </p:nvCxnSpPr>
          <p:spPr bwMode="auto">
            <a:xfrm rot="5400000" flipH="1" flipV="1">
              <a:off x="1317969" y="2866288"/>
              <a:ext cx="911414" cy="907915"/>
            </a:xfrm>
            <a:prstGeom prst="curvedConnector3">
              <a:avLst>
                <a:gd name="adj1" fmla="val 53484"/>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17" name="Arc 16">
              <a:extLst>
                <a:ext uri="{FF2B5EF4-FFF2-40B4-BE49-F238E27FC236}">
                  <a16:creationId xmlns:a16="http://schemas.microsoft.com/office/drawing/2014/main" id="{CB085ADD-29E8-4B13-B183-CD4C86946BAD}"/>
                </a:ext>
              </a:extLst>
            </p:cNvPr>
            <p:cNvSpPr/>
            <p:nvPr/>
          </p:nvSpPr>
          <p:spPr bwMode="auto">
            <a:xfrm rot="8233814">
              <a:off x="1325730" y="3709480"/>
              <a:ext cx="758677" cy="437672"/>
            </a:xfrm>
            <a:prstGeom prst="arc">
              <a:avLst/>
            </a:prstGeom>
            <a:noFill/>
            <a:ln w="19050" cap="flat" cmpd="sng" algn="ctr">
              <a:solidFill>
                <a:schemeClr val="bg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18" name="Arc 17">
              <a:extLst>
                <a:ext uri="{FF2B5EF4-FFF2-40B4-BE49-F238E27FC236}">
                  <a16:creationId xmlns:a16="http://schemas.microsoft.com/office/drawing/2014/main" id="{6E012655-FAD5-43E8-BA1D-6FE36E34EC44}"/>
                </a:ext>
              </a:extLst>
            </p:cNvPr>
            <p:cNvSpPr/>
            <p:nvPr/>
          </p:nvSpPr>
          <p:spPr bwMode="auto">
            <a:xfrm rot="5400000">
              <a:off x="783665" y="3613093"/>
              <a:ext cx="1450601" cy="991109"/>
            </a:xfrm>
            <a:prstGeom prst="arc">
              <a:avLst/>
            </a:prstGeom>
            <a:noFill/>
            <a:ln w="19050" cap="flat" cmpd="sng" algn="ctr">
              <a:solidFill>
                <a:schemeClr val="bg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19" name="Connector: Curved 18">
              <a:extLst>
                <a:ext uri="{FF2B5EF4-FFF2-40B4-BE49-F238E27FC236}">
                  <a16:creationId xmlns:a16="http://schemas.microsoft.com/office/drawing/2014/main" id="{F30DA3CC-FE40-4467-990C-80F719026983}"/>
                </a:ext>
              </a:extLst>
            </p:cNvPr>
            <p:cNvCxnSpPr>
              <a:cxnSpLocks/>
              <a:stCxn id="188" idx="3"/>
              <a:endCxn id="213" idx="2"/>
            </p:cNvCxnSpPr>
            <p:nvPr/>
          </p:nvCxnSpPr>
          <p:spPr bwMode="auto">
            <a:xfrm>
              <a:off x="1521975" y="1990928"/>
              <a:ext cx="1350212" cy="172885"/>
            </a:xfrm>
            <a:prstGeom prst="curvedConnector3">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20" name="Connector: Curved 19">
              <a:extLst>
                <a:ext uri="{FF2B5EF4-FFF2-40B4-BE49-F238E27FC236}">
                  <a16:creationId xmlns:a16="http://schemas.microsoft.com/office/drawing/2014/main" id="{15FD59FF-6144-47D9-B770-445DB538326C}"/>
                </a:ext>
              </a:extLst>
            </p:cNvPr>
            <p:cNvCxnSpPr>
              <a:cxnSpLocks/>
              <a:stCxn id="193" idx="1"/>
              <a:endCxn id="189" idx="2"/>
            </p:cNvCxnSpPr>
            <p:nvPr/>
          </p:nvCxnSpPr>
          <p:spPr bwMode="auto">
            <a:xfrm rot="16200000" flipV="1">
              <a:off x="2051808" y="2020841"/>
              <a:ext cx="505837" cy="154181"/>
            </a:xfrm>
            <a:prstGeom prst="curvedConnector3">
              <a:avLst>
                <a:gd name="adj1" fmla="val 50000"/>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21" name="Connector: Curved 20">
              <a:extLst>
                <a:ext uri="{FF2B5EF4-FFF2-40B4-BE49-F238E27FC236}">
                  <a16:creationId xmlns:a16="http://schemas.microsoft.com/office/drawing/2014/main" id="{1B90C117-D353-4F48-8034-56AB67F67E8F}"/>
                </a:ext>
              </a:extLst>
            </p:cNvPr>
            <p:cNvCxnSpPr>
              <a:cxnSpLocks/>
              <a:stCxn id="196" idx="1"/>
              <a:endCxn id="189" idx="1"/>
            </p:cNvCxnSpPr>
            <p:nvPr/>
          </p:nvCxnSpPr>
          <p:spPr bwMode="auto">
            <a:xfrm rot="16200000" flipV="1">
              <a:off x="1112796" y="2428073"/>
              <a:ext cx="1842838" cy="157909"/>
            </a:xfrm>
            <a:prstGeom prst="curvedConnector4">
              <a:avLst>
                <a:gd name="adj1" fmla="val 42962"/>
                <a:gd name="adj2" fmla="val 489179"/>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22" name="Connector: Curved 21">
              <a:extLst>
                <a:ext uri="{FF2B5EF4-FFF2-40B4-BE49-F238E27FC236}">
                  <a16:creationId xmlns:a16="http://schemas.microsoft.com/office/drawing/2014/main" id="{797B4BC4-F89F-4E58-9524-01E971E25031}"/>
                </a:ext>
              </a:extLst>
            </p:cNvPr>
            <p:cNvCxnSpPr>
              <a:cxnSpLocks/>
              <a:endCxn id="188" idx="0"/>
            </p:cNvCxnSpPr>
            <p:nvPr/>
          </p:nvCxnSpPr>
          <p:spPr bwMode="auto">
            <a:xfrm rot="10800000" flipV="1">
              <a:off x="1249602" y="1439693"/>
              <a:ext cx="717933" cy="291830"/>
            </a:xfrm>
            <a:prstGeom prst="curvedConnector2">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23" name="Arc 22">
              <a:extLst>
                <a:ext uri="{FF2B5EF4-FFF2-40B4-BE49-F238E27FC236}">
                  <a16:creationId xmlns:a16="http://schemas.microsoft.com/office/drawing/2014/main" id="{3DA5DDBC-2995-4310-B4DB-9ACD681F5497}"/>
                </a:ext>
              </a:extLst>
            </p:cNvPr>
            <p:cNvSpPr/>
            <p:nvPr/>
          </p:nvSpPr>
          <p:spPr bwMode="auto">
            <a:xfrm rot="4033468">
              <a:off x="1771077" y="1617551"/>
              <a:ext cx="966189" cy="557702"/>
            </a:xfrm>
            <a:prstGeom prst="arc">
              <a:avLst/>
            </a:prstGeom>
            <a:noFill/>
            <a:ln w="19050" cap="flat" cmpd="sng" algn="ctr">
              <a:solidFill>
                <a:schemeClr val="bg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24" name="Connector: Curved 23">
              <a:extLst>
                <a:ext uri="{FF2B5EF4-FFF2-40B4-BE49-F238E27FC236}">
                  <a16:creationId xmlns:a16="http://schemas.microsoft.com/office/drawing/2014/main" id="{9D23EF7D-BC16-4E32-ACE9-B88E0C049CC1}"/>
                </a:ext>
              </a:extLst>
            </p:cNvPr>
            <p:cNvCxnSpPr>
              <a:cxnSpLocks/>
              <a:stCxn id="192" idx="1"/>
              <a:endCxn id="213" idx="2"/>
            </p:cNvCxnSpPr>
            <p:nvPr/>
          </p:nvCxnSpPr>
          <p:spPr bwMode="auto">
            <a:xfrm rot="5400000" flipH="1" flipV="1">
              <a:off x="1793899" y="1713549"/>
              <a:ext cx="628024" cy="1528552"/>
            </a:xfrm>
            <a:prstGeom prst="curvedConnector2">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25" name="Connector: Curved 24">
              <a:extLst>
                <a:ext uri="{FF2B5EF4-FFF2-40B4-BE49-F238E27FC236}">
                  <a16:creationId xmlns:a16="http://schemas.microsoft.com/office/drawing/2014/main" id="{4BE59BB6-8010-4BFD-957D-ED7D2BC00EB6}"/>
                </a:ext>
              </a:extLst>
            </p:cNvPr>
            <p:cNvCxnSpPr>
              <a:endCxn id="188" idx="2"/>
            </p:cNvCxnSpPr>
            <p:nvPr/>
          </p:nvCxnSpPr>
          <p:spPr bwMode="auto">
            <a:xfrm rot="16200000" flipV="1">
              <a:off x="1039058" y="2460876"/>
              <a:ext cx="515119" cy="94032"/>
            </a:xfrm>
            <a:prstGeom prst="curvedConnector3">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26" name="Connector: Curved 25">
              <a:extLst>
                <a:ext uri="{FF2B5EF4-FFF2-40B4-BE49-F238E27FC236}">
                  <a16:creationId xmlns:a16="http://schemas.microsoft.com/office/drawing/2014/main" id="{5F734C24-DBFE-4B5D-8004-3E68833BE305}"/>
                </a:ext>
              </a:extLst>
            </p:cNvPr>
            <p:cNvCxnSpPr>
              <a:cxnSpLocks/>
            </p:cNvCxnSpPr>
            <p:nvPr/>
          </p:nvCxnSpPr>
          <p:spPr bwMode="auto">
            <a:xfrm rot="5400000">
              <a:off x="2097641" y="3085697"/>
              <a:ext cx="564951" cy="16630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27" name="Connector: Curved 26">
              <a:extLst>
                <a:ext uri="{FF2B5EF4-FFF2-40B4-BE49-F238E27FC236}">
                  <a16:creationId xmlns:a16="http://schemas.microsoft.com/office/drawing/2014/main" id="{F7089D1A-E180-461E-96CC-EDA2571C73F5}"/>
                </a:ext>
              </a:extLst>
            </p:cNvPr>
            <p:cNvCxnSpPr>
              <a:cxnSpLocks/>
            </p:cNvCxnSpPr>
            <p:nvPr/>
          </p:nvCxnSpPr>
          <p:spPr bwMode="auto">
            <a:xfrm>
              <a:off x="1572170" y="3138691"/>
              <a:ext cx="440322" cy="287008"/>
            </a:xfrm>
            <a:prstGeom prst="curvedConnector3">
              <a:avLst>
                <a:gd name="adj1" fmla="val 94706"/>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28" name="Connector: Curved 27">
              <a:extLst>
                <a:ext uri="{FF2B5EF4-FFF2-40B4-BE49-F238E27FC236}">
                  <a16:creationId xmlns:a16="http://schemas.microsoft.com/office/drawing/2014/main" id="{8977EF0D-DB09-4753-BF72-D9135C7ACCB1}"/>
                </a:ext>
              </a:extLst>
            </p:cNvPr>
            <p:cNvCxnSpPr>
              <a:cxnSpLocks/>
              <a:stCxn id="191" idx="0"/>
            </p:cNvCxnSpPr>
            <p:nvPr/>
          </p:nvCxnSpPr>
          <p:spPr bwMode="auto">
            <a:xfrm rot="16200000" flipV="1">
              <a:off x="2104861" y="4188602"/>
              <a:ext cx="305586" cy="14344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29" name="Connector: Curved 28">
              <a:extLst>
                <a:ext uri="{FF2B5EF4-FFF2-40B4-BE49-F238E27FC236}">
                  <a16:creationId xmlns:a16="http://schemas.microsoft.com/office/drawing/2014/main" id="{810979D9-1A19-4401-B62B-941225B2CB60}"/>
                </a:ext>
              </a:extLst>
            </p:cNvPr>
            <p:cNvCxnSpPr>
              <a:cxnSpLocks/>
              <a:stCxn id="191" idx="2"/>
            </p:cNvCxnSpPr>
            <p:nvPr/>
          </p:nvCxnSpPr>
          <p:spPr bwMode="auto">
            <a:xfrm rot="5400000">
              <a:off x="1892057" y="4963103"/>
              <a:ext cx="468497" cy="40613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30" name="Connector: Curved 29">
              <a:extLst>
                <a:ext uri="{FF2B5EF4-FFF2-40B4-BE49-F238E27FC236}">
                  <a16:creationId xmlns:a16="http://schemas.microsoft.com/office/drawing/2014/main" id="{8C1553E1-8EAA-4FD1-B6AC-C3ABCB7D3963}"/>
                </a:ext>
              </a:extLst>
            </p:cNvPr>
            <p:cNvCxnSpPr>
              <a:cxnSpLocks/>
              <a:stCxn id="194" idx="4"/>
              <a:endCxn id="195" idx="2"/>
            </p:cNvCxnSpPr>
            <p:nvPr/>
          </p:nvCxnSpPr>
          <p:spPr bwMode="auto">
            <a:xfrm flipV="1">
              <a:off x="2021328" y="5409366"/>
              <a:ext cx="411804" cy="25046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31" name="Connector: Curved 30">
              <a:extLst>
                <a:ext uri="{FF2B5EF4-FFF2-40B4-BE49-F238E27FC236}">
                  <a16:creationId xmlns:a16="http://schemas.microsoft.com/office/drawing/2014/main" id="{0C09CA7A-16EF-44AB-B0A4-8B419C566777}"/>
                </a:ext>
              </a:extLst>
            </p:cNvPr>
            <p:cNvCxnSpPr>
              <a:cxnSpLocks/>
              <a:stCxn id="214" idx="2"/>
              <a:endCxn id="191" idx="3"/>
            </p:cNvCxnSpPr>
            <p:nvPr/>
          </p:nvCxnSpPr>
          <p:spPr bwMode="auto">
            <a:xfrm rot="10800000">
              <a:off x="2601749" y="4672520"/>
              <a:ext cx="513637" cy="48289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32" name="Connector: Curved 31">
              <a:extLst>
                <a:ext uri="{FF2B5EF4-FFF2-40B4-BE49-F238E27FC236}">
                  <a16:creationId xmlns:a16="http://schemas.microsoft.com/office/drawing/2014/main" id="{7C05CAAE-66D4-4F0E-80CD-19B60D798455}"/>
                </a:ext>
              </a:extLst>
            </p:cNvPr>
            <p:cNvCxnSpPr>
              <a:cxnSpLocks/>
              <a:stCxn id="191" idx="2"/>
              <a:endCxn id="195" idx="1"/>
            </p:cNvCxnSpPr>
            <p:nvPr/>
          </p:nvCxnSpPr>
          <p:spPr bwMode="auto">
            <a:xfrm rot="16200000" flipH="1">
              <a:off x="2397073" y="4864224"/>
              <a:ext cx="218037" cy="35343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33" name="Arc 32">
              <a:extLst>
                <a:ext uri="{FF2B5EF4-FFF2-40B4-BE49-F238E27FC236}">
                  <a16:creationId xmlns:a16="http://schemas.microsoft.com/office/drawing/2014/main" id="{403549A6-6FA0-4972-8EFC-E7D4A75F0F00}"/>
                </a:ext>
              </a:extLst>
            </p:cNvPr>
            <p:cNvSpPr/>
            <p:nvPr/>
          </p:nvSpPr>
          <p:spPr bwMode="auto">
            <a:xfrm rot="6270331">
              <a:off x="1633890" y="3621441"/>
              <a:ext cx="957577" cy="3533957"/>
            </a:xfrm>
            <a:prstGeom prst="arc">
              <a:avLst>
                <a:gd name="adj1" fmla="val 16200000"/>
                <a:gd name="adj2" fmla="val 21542461"/>
              </a:avLst>
            </a:prstGeom>
            <a:noFill/>
            <a:ln w="19050" cap="flat" cmpd="sng" algn="ctr">
              <a:solidFill>
                <a:schemeClr val="accent3"/>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34" name="Arc 33">
              <a:extLst>
                <a:ext uri="{FF2B5EF4-FFF2-40B4-BE49-F238E27FC236}">
                  <a16:creationId xmlns:a16="http://schemas.microsoft.com/office/drawing/2014/main" id="{747FD6FC-13E2-4A23-A73A-6F2DAA7DAE5A}"/>
                </a:ext>
              </a:extLst>
            </p:cNvPr>
            <p:cNvSpPr/>
            <p:nvPr/>
          </p:nvSpPr>
          <p:spPr bwMode="auto">
            <a:xfrm rot="8932819">
              <a:off x="2793863" y="4737855"/>
              <a:ext cx="1507647" cy="995785"/>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35" name="Arc 34">
              <a:extLst>
                <a:ext uri="{FF2B5EF4-FFF2-40B4-BE49-F238E27FC236}">
                  <a16:creationId xmlns:a16="http://schemas.microsoft.com/office/drawing/2014/main" id="{ED82A6DF-F6DB-4B17-8444-6D88D426D87C}"/>
                </a:ext>
              </a:extLst>
            </p:cNvPr>
            <p:cNvSpPr/>
            <p:nvPr/>
          </p:nvSpPr>
          <p:spPr bwMode="auto">
            <a:xfrm rot="6226036">
              <a:off x="2742483" y="5000229"/>
              <a:ext cx="475829" cy="639060"/>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36" name="Connector: Curved 35">
              <a:extLst>
                <a:ext uri="{FF2B5EF4-FFF2-40B4-BE49-F238E27FC236}">
                  <a16:creationId xmlns:a16="http://schemas.microsoft.com/office/drawing/2014/main" id="{A64CD9AC-7C68-43BB-BE22-5324754D476A}"/>
                </a:ext>
              </a:extLst>
            </p:cNvPr>
            <p:cNvCxnSpPr>
              <a:cxnSpLocks/>
              <a:stCxn id="213" idx="3"/>
              <a:endCxn id="200" idx="0"/>
            </p:cNvCxnSpPr>
            <p:nvPr/>
          </p:nvCxnSpPr>
          <p:spPr bwMode="auto">
            <a:xfrm rot="16200000" flipH="1">
              <a:off x="2774560" y="2738303"/>
              <a:ext cx="762057" cy="3360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37" name="Arc 36">
              <a:extLst>
                <a:ext uri="{FF2B5EF4-FFF2-40B4-BE49-F238E27FC236}">
                  <a16:creationId xmlns:a16="http://schemas.microsoft.com/office/drawing/2014/main" id="{FA076966-4144-4E53-A46F-AD53027270B6}"/>
                </a:ext>
              </a:extLst>
            </p:cNvPr>
            <p:cNvSpPr/>
            <p:nvPr/>
          </p:nvSpPr>
          <p:spPr bwMode="auto">
            <a:xfrm rot="3802462">
              <a:off x="2418129" y="2086523"/>
              <a:ext cx="384823" cy="707582"/>
            </a:xfrm>
            <a:prstGeom prst="arc">
              <a:avLst>
                <a:gd name="adj1" fmla="val 17031270"/>
                <a:gd name="adj2" fmla="val 873180"/>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38" name="Connector: Curved 37">
              <a:extLst>
                <a:ext uri="{FF2B5EF4-FFF2-40B4-BE49-F238E27FC236}">
                  <a16:creationId xmlns:a16="http://schemas.microsoft.com/office/drawing/2014/main" id="{59E7AD1D-7733-4EEA-B2F7-D975AEF999D9}"/>
                </a:ext>
              </a:extLst>
            </p:cNvPr>
            <p:cNvCxnSpPr>
              <a:cxnSpLocks/>
              <a:stCxn id="189" idx="3"/>
              <a:endCxn id="198" idx="0"/>
            </p:cNvCxnSpPr>
            <p:nvPr/>
          </p:nvCxnSpPr>
          <p:spPr bwMode="auto">
            <a:xfrm flipV="1">
              <a:off x="2500009" y="1580138"/>
              <a:ext cx="1565400" cy="5471"/>
            </a:xfrm>
            <a:prstGeom prst="curvedConnector4">
              <a:avLst>
                <a:gd name="adj1" fmla="val 41300"/>
                <a:gd name="adj2" fmla="val 8919850"/>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39" name="Connector: Curved 38">
              <a:extLst>
                <a:ext uri="{FF2B5EF4-FFF2-40B4-BE49-F238E27FC236}">
                  <a16:creationId xmlns:a16="http://schemas.microsoft.com/office/drawing/2014/main" id="{61C39340-F264-4AA3-9ADC-AE2D9FBB142F}"/>
                </a:ext>
              </a:extLst>
            </p:cNvPr>
            <p:cNvCxnSpPr>
              <a:cxnSpLocks/>
              <a:stCxn id="189" idx="3"/>
              <a:endCxn id="199" idx="0"/>
            </p:cNvCxnSpPr>
            <p:nvPr/>
          </p:nvCxnSpPr>
          <p:spPr bwMode="auto">
            <a:xfrm flipV="1">
              <a:off x="2500009" y="1459148"/>
              <a:ext cx="2490281" cy="126461"/>
            </a:xfrm>
            <a:prstGeom prst="curvedConnector4">
              <a:avLst>
                <a:gd name="adj1" fmla="val 44531"/>
                <a:gd name="adj2" fmla="val 385894"/>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40" name="Connector: Curved 39">
              <a:extLst>
                <a:ext uri="{FF2B5EF4-FFF2-40B4-BE49-F238E27FC236}">
                  <a16:creationId xmlns:a16="http://schemas.microsoft.com/office/drawing/2014/main" id="{DE70F19A-EC37-4955-923A-639CF871CD80}"/>
                </a:ext>
              </a:extLst>
            </p:cNvPr>
            <p:cNvCxnSpPr>
              <a:cxnSpLocks/>
              <a:stCxn id="198" idx="1"/>
              <a:endCxn id="213" idx="0"/>
            </p:cNvCxnSpPr>
            <p:nvPr/>
          </p:nvCxnSpPr>
          <p:spPr bwMode="auto">
            <a:xfrm rot="10800000">
              <a:off x="3278964" y="1813377"/>
              <a:ext cx="514071" cy="26166"/>
            </a:xfrm>
            <a:prstGeom prst="curvedConnector4">
              <a:avLst>
                <a:gd name="adj1" fmla="val 24070"/>
                <a:gd name="adj2" fmla="val 973653"/>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41" name="Connector: Curved 40">
              <a:extLst>
                <a:ext uri="{FF2B5EF4-FFF2-40B4-BE49-F238E27FC236}">
                  <a16:creationId xmlns:a16="http://schemas.microsoft.com/office/drawing/2014/main" id="{9BFE2B3C-1BA8-435C-9EC0-132644E4AF73}"/>
                </a:ext>
              </a:extLst>
            </p:cNvPr>
            <p:cNvCxnSpPr>
              <a:cxnSpLocks/>
              <a:stCxn id="207" idx="2"/>
            </p:cNvCxnSpPr>
            <p:nvPr/>
          </p:nvCxnSpPr>
          <p:spPr bwMode="auto">
            <a:xfrm rot="10800000" flipV="1">
              <a:off x="2654314" y="2648188"/>
              <a:ext cx="1155029" cy="93170"/>
            </a:xfrm>
            <a:prstGeom prst="curvedConnector3">
              <a:avLst>
                <a:gd name="adj1" fmla="val 50000"/>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42" name="Connector: Curved 41">
              <a:extLst>
                <a:ext uri="{FF2B5EF4-FFF2-40B4-BE49-F238E27FC236}">
                  <a16:creationId xmlns:a16="http://schemas.microsoft.com/office/drawing/2014/main" id="{9835F3B7-EEE7-4039-9D6D-1795E4B09E61}"/>
                </a:ext>
              </a:extLst>
            </p:cNvPr>
            <p:cNvCxnSpPr>
              <a:cxnSpLocks/>
              <a:stCxn id="213" idx="3"/>
              <a:endCxn id="201" idx="0"/>
            </p:cNvCxnSpPr>
            <p:nvPr/>
          </p:nvCxnSpPr>
          <p:spPr bwMode="auto">
            <a:xfrm rot="16200000" flipH="1">
              <a:off x="3087042" y="2425820"/>
              <a:ext cx="936832" cy="833341"/>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43" name="Arc 42">
              <a:extLst>
                <a:ext uri="{FF2B5EF4-FFF2-40B4-BE49-F238E27FC236}">
                  <a16:creationId xmlns:a16="http://schemas.microsoft.com/office/drawing/2014/main" id="{D89668BD-363F-4B68-BD31-207B48335BBA}"/>
                </a:ext>
              </a:extLst>
            </p:cNvPr>
            <p:cNvSpPr/>
            <p:nvPr/>
          </p:nvSpPr>
          <p:spPr bwMode="auto">
            <a:xfrm rot="17120313">
              <a:off x="2550284" y="3155529"/>
              <a:ext cx="591437" cy="756772"/>
            </a:xfrm>
            <a:prstGeom prst="arc">
              <a:avLst/>
            </a:prstGeom>
            <a:noFill/>
            <a:ln w="19050" cap="flat" cmpd="sng" algn="ctr">
              <a:solidFill>
                <a:schemeClr val="bg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44" name="Arc 43">
              <a:extLst>
                <a:ext uri="{FF2B5EF4-FFF2-40B4-BE49-F238E27FC236}">
                  <a16:creationId xmlns:a16="http://schemas.microsoft.com/office/drawing/2014/main" id="{641F1631-9CE1-4B32-990B-B8838BD62387}"/>
                </a:ext>
              </a:extLst>
            </p:cNvPr>
            <p:cNvSpPr/>
            <p:nvPr/>
          </p:nvSpPr>
          <p:spPr bwMode="auto">
            <a:xfrm rot="11991990">
              <a:off x="3029165" y="3453533"/>
              <a:ext cx="324656" cy="562577"/>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45" name="Arc 44">
              <a:extLst>
                <a:ext uri="{FF2B5EF4-FFF2-40B4-BE49-F238E27FC236}">
                  <a16:creationId xmlns:a16="http://schemas.microsoft.com/office/drawing/2014/main" id="{34020D25-3409-4DBA-8801-1C36CF2AD09D}"/>
                </a:ext>
              </a:extLst>
            </p:cNvPr>
            <p:cNvSpPr/>
            <p:nvPr/>
          </p:nvSpPr>
          <p:spPr bwMode="auto">
            <a:xfrm rot="2037498">
              <a:off x="2940970" y="3611200"/>
              <a:ext cx="367628" cy="580359"/>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46" name="Arc 45">
              <a:extLst>
                <a:ext uri="{FF2B5EF4-FFF2-40B4-BE49-F238E27FC236}">
                  <a16:creationId xmlns:a16="http://schemas.microsoft.com/office/drawing/2014/main" id="{F45121A2-B007-446A-9FC8-C635D9A6A369}"/>
                </a:ext>
              </a:extLst>
            </p:cNvPr>
            <p:cNvSpPr/>
            <p:nvPr/>
          </p:nvSpPr>
          <p:spPr bwMode="auto">
            <a:xfrm rot="8710326">
              <a:off x="2405093" y="3575531"/>
              <a:ext cx="549021" cy="781654"/>
            </a:xfrm>
            <a:prstGeom prst="arc">
              <a:avLst>
                <a:gd name="adj1" fmla="val 16200000"/>
                <a:gd name="adj2" fmla="val 745525"/>
              </a:avLst>
            </a:prstGeom>
            <a:noFill/>
            <a:ln w="19050" cap="flat" cmpd="sng" algn="ctr">
              <a:solidFill>
                <a:schemeClr val="accent3"/>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47" name="Arc 46">
              <a:extLst>
                <a:ext uri="{FF2B5EF4-FFF2-40B4-BE49-F238E27FC236}">
                  <a16:creationId xmlns:a16="http://schemas.microsoft.com/office/drawing/2014/main" id="{3380C5D6-F0C3-493A-97D3-DE581115D549}"/>
                </a:ext>
              </a:extLst>
            </p:cNvPr>
            <p:cNvSpPr/>
            <p:nvPr/>
          </p:nvSpPr>
          <p:spPr bwMode="auto">
            <a:xfrm rot="11991990">
              <a:off x="3829718" y="3625283"/>
              <a:ext cx="324656" cy="562577"/>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48" name="Arc 47">
              <a:extLst>
                <a:ext uri="{FF2B5EF4-FFF2-40B4-BE49-F238E27FC236}">
                  <a16:creationId xmlns:a16="http://schemas.microsoft.com/office/drawing/2014/main" id="{B990E347-B77F-4A05-A6B2-9C9501AF95F9}"/>
                </a:ext>
              </a:extLst>
            </p:cNvPr>
            <p:cNvSpPr/>
            <p:nvPr/>
          </p:nvSpPr>
          <p:spPr bwMode="auto">
            <a:xfrm rot="2037498">
              <a:off x="3729654" y="3776949"/>
              <a:ext cx="367628" cy="580359"/>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49" name="Arc 48">
              <a:extLst>
                <a:ext uri="{FF2B5EF4-FFF2-40B4-BE49-F238E27FC236}">
                  <a16:creationId xmlns:a16="http://schemas.microsoft.com/office/drawing/2014/main" id="{346B2E2C-898F-417F-90B8-0F5478BDAB20}"/>
                </a:ext>
              </a:extLst>
            </p:cNvPr>
            <p:cNvSpPr/>
            <p:nvPr/>
          </p:nvSpPr>
          <p:spPr bwMode="auto">
            <a:xfrm rot="2037498">
              <a:off x="3818570" y="2887796"/>
              <a:ext cx="367628" cy="580359"/>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50" name="Connector: Curved 49">
              <a:extLst>
                <a:ext uri="{FF2B5EF4-FFF2-40B4-BE49-F238E27FC236}">
                  <a16:creationId xmlns:a16="http://schemas.microsoft.com/office/drawing/2014/main" id="{BCD0203B-233D-4A68-BC9C-5AA0CEAAA0D0}"/>
                </a:ext>
              </a:extLst>
            </p:cNvPr>
            <p:cNvCxnSpPr>
              <a:cxnSpLocks/>
              <a:stCxn id="201" idx="1"/>
              <a:endCxn id="200" idx="3"/>
            </p:cNvCxnSpPr>
            <p:nvPr/>
          </p:nvCxnSpPr>
          <p:spPr bwMode="auto">
            <a:xfrm rot="10800000">
              <a:off x="3444762" y="3395538"/>
              <a:ext cx="254992" cy="174775"/>
            </a:xfrm>
            <a:prstGeom prst="curvedConnector3">
              <a:avLst>
                <a:gd name="adj1" fmla="val 50000"/>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51" name="Connector: Curved 50">
              <a:extLst>
                <a:ext uri="{FF2B5EF4-FFF2-40B4-BE49-F238E27FC236}">
                  <a16:creationId xmlns:a16="http://schemas.microsoft.com/office/drawing/2014/main" id="{FBF0D750-FD0D-40E1-97F8-4C4326B4DA35}"/>
                </a:ext>
              </a:extLst>
            </p:cNvPr>
            <p:cNvCxnSpPr>
              <a:cxnSpLocks/>
            </p:cNvCxnSpPr>
            <p:nvPr/>
          </p:nvCxnSpPr>
          <p:spPr bwMode="auto">
            <a:xfrm flipV="1">
              <a:off x="3393736" y="2792097"/>
              <a:ext cx="394026" cy="342140"/>
            </a:xfrm>
            <a:prstGeom prst="curvedConnector3">
              <a:avLst>
                <a:gd name="adj1" fmla="val 50000"/>
              </a:avLst>
            </a:prstGeom>
            <a:ln w="15875">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52" name="Connector: Curved 51">
              <a:extLst>
                <a:ext uri="{FF2B5EF4-FFF2-40B4-BE49-F238E27FC236}">
                  <a16:creationId xmlns:a16="http://schemas.microsoft.com/office/drawing/2014/main" id="{0FD6752F-9127-4566-923F-C6D599BC8150}"/>
                </a:ext>
              </a:extLst>
            </p:cNvPr>
            <p:cNvCxnSpPr>
              <a:cxnSpLocks/>
              <a:endCxn id="209" idx="3"/>
            </p:cNvCxnSpPr>
            <p:nvPr/>
          </p:nvCxnSpPr>
          <p:spPr bwMode="auto">
            <a:xfrm rot="5400000" flipH="1" flipV="1">
              <a:off x="2642885" y="4641738"/>
              <a:ext cx="629447" cy="373706"/>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53" name="Connector: Curved 52">
              <a:extLst>
                <a:ext uri="{FF2B5EF4-FFF2-40B4-BE49-F238E27FC236}">
                  <a16:creationId xmlns:a16="http://schemas.microsoft.com/office/drawing/2014/main" id="{6EB342D2-97EA-4E41-99B8-57377883EB08}"/>
                </a:ext>
              </a:extLst>
            </p:cNvPr>
            <p:cNvCxnSpPr>
              <a:cxnSpLocks/>
              <a:stCxn id="214" idx="5"/>
              <a:endCxn id="210" idx="3"/>
            </p:cNvCxnSpPr>
            <p:nvPr/>
          </p:nvCxnSpPr>
          <p:spPr bwMode="auto">
            <a:xfrm flipV="1">
              <a:off x="3788762" y="4681526"/>
              <a:ext cx="209824" cy="333718"/>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54" name="Connector: Curved 53">
              <a:extLst>
                <a:ext uri="{FF2B5EF4-FFF2-40B4-BE49-F238E27FC236}">
                  <a16:creationId xmlns:a16="http://schemas.microsoft.com/office/drawing/2014/main" id="{72DAE81D-5F65-438A-98E4-61ED3BEB22A3}"/>
                </a:ext>
              </a:extLst>
            </p:cNvPr>
            <p:cNvCxnSpPr>
              <a:cxnSpLocks/>
              <a:endCxn id="214" idx="0"/>
            </p:cNvCxnSpPr>
            <p:nvPr/>
          </p:nvCxnSpPr>
          <p:spPr bwMode="auto">
            <a:xfrm rot="16200000" flipH="1">
              <a:off x="3249920" y="4532741"/>
              <a:ext cx="309640" cy="23484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55" name="Connector: Curved 54">
              <a:extLst>
                <a:ext uri="{FF2B5EF4-FFF2-40B4-BE49-F238E27FC236}">
                  <a16:creationId xmlns:a16="http://schemas.microsoft.com/office/drawing/2014/main" id="{8E3965D6-A0B6-45FD-9313-EC39BDE0EE6B}"/>
                </a:ext>
              </a:extLst>
            </p:cNvPr>
            <p:cNvCxnSpPr>
              <a:cxnSpLocks/>
              <a:stCxn id="210" idx="2"/>
              <a:endCxn id="209" idx="4"/>
            </p:cNvCxnSpPr>
            <p:nvPr/>
          </p:nvCxnSpPr>
          <p:spPr bwMode="auto">
            <a:xfrm rot="10800000">
              <a:off x="3394137" y="4254464"/>
              <a:ext cx="354772" cy="16765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56" name="Connector: Curved 55">
              <a:extLst>
                <a:ext uri="{FF2B5EF4-FFF2-40B4-BE49-F238E27FC236}">
                  <a16:creationId xmlns:a16="http://schemas.microsoft.com/office/drawing/2014/main" id="{E516A20D-2F5E-4E08-AADF-666A619B6D0D}"/>
                </a:ext>
              </a:extLst>
            </p:cNvPr>
            <p:cNvCxnSpPr>
              <a:cxnSpLocks/>
            </p:cNvCxnSpPr>
            <p:nvPr/>
          </p:nvCxnSpPr>
          <p:spPr bwMode="auto">
            <a:xfrm flipV="1">
              <a:off x="2563199" y="4410367"/>
              <a:ext cx="317104" cy="15107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57" name="Arc 56">
              <a:extLst>
                <a:ext uri="{FF2B5EF4-FFF2-40B4-BE49-F238E27FC236}">
                  <a16:creationId xmlns:a16="http://schemas.microsoft.com/office/drawing/2014/main" id="{6521C0EA-3B87-436D-840D-381615ECD91C}"/>
                </a:ext>
              </a:extLst>
            </p:cNvPr>
            <p:cNvSpPr/>
            <p:nvPr/>
          </p:nvSpPr>
          <p:spPr bwMode="auto">
            <a:xfrm rot="11991990">
              <a:off x="3912952" y="1886452"/>
              <a:ext cx="322654" cy="524098"/>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58" name="Arc 57">
              <a:extLst>
                <a:ext uri="{FF2B5EF4-FFF2-40B4-BE49-F238E27FC236}">
                  <a16:creationId xmlns:a16="http://schemas.microsoft.com/office/drawing/2014/main" id="{5C167FC0-8F1A-4EB0-AF3A-6E3AE1A597A2}"/>
                </a:ext>
              </a:extLst>
            </p:cNvPr>
            <p:cNvSpPr/>
            <p:nvPr/>
          </p:nvSpPr>
          <p:spPr bwMode="auto">
            <a:xfrm rot="2037498">
              <a:off x="3821186" y="2051797"/>
              <a:ext cx="328562" cy="514393"/>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59" name="Arc 58">
              <a:extLst>
                <a:ext uri="{FF2B5EF4-FFF2-40B4-BE49-F238E27FC236}">
                  <a16:creationId xmlns:a16="http://schemas.microsoft.com/office/drawing/2014/main" id="{7A6D56A5-13F3-4AC7-A89A-ED46C5120738}"/>
                </a:ext>
              </a:extLst>
            </p:cNvPr>
            <p:cNvSpPr/>
            <p:nvPr/>
          </p:nvSpPr>
          <p:spPr bwMode="auto">
            <a:xfrm rot="2037498">
              <a:off x="4752846" y="1946231"/>
              <a:ext cx="367628" cy="580359"/>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sp>
          <p:nvSpPr>
            <p:cNvPr id="60" name="Arc 59">
              <a:extLst>
                <a:ext uri="{FF2B5EF4-FFF2-40B4-BE49-F238E27FC236}">
                  <a16:creationId xmlns:a16="http://schemas.microsoft.com/office/drawing/2014/main" id="{5E62006E-D035-4850-9FFD-EB84A1054786}"/>
                </a:ext>
              </a:extLst>
            </p:cNvPr>
            <p:cNvSpPr/>
            <p:nvPr/>
          </p:nvSpPr>
          <p:spPr bwMode="auto">
            <a:xfrm rot="11991990">
              <a:off x="4846216" y="1803611"/>
              <a:ext cx="322654" cy="524098"/>
            </a:xfrm>
            <a:prstGeom prst="arc">
              <a:avLst/>
            </a:prstGeom>
            <a:noFill/>
            <a:ln w="19050" cap="flat" cmpd="sng" algn="ctr">
              <a:solidFill>
                <a:schemeClr val="accent3"/>
              </a:solidFill>
              <a:prstDash val="solid"/>
              <a:miter lim="800000"/>
              <a:headEnd type="triangle" w="med" len="med"/>
              <a:tailEnd type="non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ndParaRPr>
            </a:p>
          </p:txBody>
        </p:sp>
        <p:cxnSp>
          <p:nvCxnSpPr>
            <p:cNvPr id="61" name="Connector: Curved 60">
              <a:extLst>
                <a:ext uri="{FF2B5EF4-FFF2-40B4-BE49-F238E27FC236}">
                  <a16:creationId xmlns:a16="http://schemas.microsoft.com/office/drawing/2014/main" id="{B44F59D6-6FF9-4BC8-B9E9-DDF82A70CE2C}"/>
                </a:ext>
              </a:extLst>
            </p:cNvPr>
            <p:cNvCxnSpPr>
              <a:cxnSpLocks/>
              <a:stCxn id="201" idx="3"/>
              <a:endCxn id="199" idx="1"/>
            </p:cNvCxnSpPr>
            <p:nvPr/>
          </p:nvCxnSpPr>
          <p:spPr bwMode="auto">
            <a:xfrm flipV="1">
              <a:off x="4244503" y="1718553"/>
              <a:ext cx="473412" cy="185175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62" name="Connector: Curved 61">
              <a:extLst>
                <a:ext uri="{FF2B5EF4-FFF2-40B4-BE49-F238E27FC236}">
                  <a16:creationId xmlns:a16="http://schemas.microsoft.com/office/drawing/2014/main" id="{557A2B07-BED7-48C3-A0FA-F65D0D787619}"/>
                </a:ext>
              </a:extLst>
            </p:cNvPr>
            <p:cNvCxnSpPr>
              <a:cxnSpLocks/>
              <a:endCxn id="203" idx="0"/>
            </p:cNvCxnSpPr>
            <p:nvPr/>
          </p:nvCxnSpPr>
          <p:spPr bwMode="auto">
            <a:xfrm>
              <a:off x="3804813" y="5229173"/>
              <a:ext cx="308815" cy="196427"/>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63" name="Connector: Curved 62">
              <a:extLst>
                <a:ext uri="{FF2B5EF4-FFF2-40B4-BE49-F238E27FC236}">
                  <a16:creationId xmlns:a16="http://schemas.microsoft.com/office/drawing/2014/main" id="{1CE25E9B-07D0-4722-AF3D-3C43560961BB}"/>
                </a:ext>
              </a:extLst>
            </p:cNvPr>
            <p:cNvCxnSpPr>
              <a:cxnSpLocks/>
              <a:endCxn id="211" idx="2"/>
            </p:cNvCxnSpPr>
            <p:nvPr/>
          </p:nvCxnSpPr>
          <p:spPr bwMode="auto">
            <a:xfrm flipV="1">
              <a:off x="4258115" y="4820185"/>
              <a:ext cx="651109" cy="60130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64" name="Connector: Curved 63">
              <a:extLst>
                <a:ext uri="{FF2B5EF4-FFF2-40B4-BE49-F238E27FC236}">
                  <a16:creationId xmlns:a16="http://schemas.microsoft.com/office/drawing/2014/main" id="{268A4F19-737D-4ADB-9A48-E00C8F26CFDE}"/>
                </a:ext>
              </a:extLst>
            </p:cNvPr>
            <p:cNvCxnSpPr>
              <a:cxnSpLocks/>
              <a:endCxn id="210" idx="3"/>
            </p:cNvCxnSpPr>
            <p:nvPr/>
          </p:nvCxnSpPr>
          <p:spPr bwMode="auto">
            <a:xfrm rot="16200000" flipV="1">
              <a:off x="3752288" y="4927825"/>
              <a:ext cx="726743" cy="234146"/>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65" name="Connector: Curved 64">
              <a:extLst>
                <a:ext uri="{FF2B5EF4-FFF2-40B4-BE49-F238E27FC236}">
                  <a16:creationId xmlns:a16="http://schemas.microsoft.com/office/drawing/2014/main" id="{2B736691-FB03-4A6E-BB4A-E01FBA89B14C}"/>
                </a:ext>
              </a:extLst>
            </p:cNvPr>
            <p:cNvCxnSpPr>
              <a:cxnSpLocks/>
              <a:stCxn id="204" idx="1"/>
            </p:cNvCxnSpPr>
            <p:nvPr/>
          </p:nvCxnSpPr>
          <p:spPr bwMode="auto">
            <a:xfrm rot="10800000">
              <a:off x="4255951" y="3775953"/>
              <a:ext cx="358203" cy="345333"/>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66" name="Connector: Curved 65">
              <a:extLst>
                <a:ext uri="{FF2B5EF4-FFF2-40B4-BE49-F238E27FC236}">
                  <a16:creationId xmlns:a16="http://schemas.microsoft.com/office/drawing/2014/main" id="{04F8DC13-0828-4AC4-A185-430D2BFF3A7B}"/>
                </a:ext>
              </a:extLst>
            </p:cNvPr>
            <p:cNvCxnSpPr>
              <a:cxnSpLocks/>
              <a:stCxn id="210" idx="4"/>
            </p:cNvCxnSpPr>
            <p:nvPr/>
          </p:nvCxnSpPr>
          <p:spPr bwMode="auto">
            <a:xfrm flipV="1">
              <a:off x="4248262" y="4265960"/>
              <a:ext cx="389133" cy="15616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67" name="Connector: Curved 66">
              <a:extLst>
                <a:ext uri="{FF2B5EF4-FFF2-40B4-BE49-F238E27FC236}">
                  <a16:creationId xmlns:a16="http://schemas.microsoft.com/office/drawing/2014/main" id="{77ABFED4-067F-4550-9390-4210CAAA8372}"/>
                </a:ext>
              </a:extLst>
            </p:cNvPr>
            <p:cNvCxnSpPr>
              <a:cxnSpLocks/>
              <a:stCxn id="205" idx="1"/>
              <a:endCxn id="204" idx="2"/>
            </p:cNvCxnSpPr>
            <p:nvPr/>
          </p:nvCxnSpPr>
          <p:spPr bwMode="auto">
            <a:xfrm rot="10800000" flipH="1">
              <a:off x="4690160" y="4380690"/>
              <a:ext cx="196367" cy="1147977"/>
            </a:xfrm>
            <a:prstGeom prst="curvedConnector4">
              <a:avLst>
                <a:gd name="adj1" fmla="val -116415"/>
                <a:gd name="adj2" fmla="val 7402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68" name="Connector: Curved 67">
              <a:extLst>
                <a:ext uri="{FF2B5EF4-FFF2-40B4-BE49-F238E27FC236}">
                  <a16:creationId xmlns:a16="http://schemas.microsoft.com/office/drawing/2014/main" id="{A35C5CB7-E4F7-4F73-923A-2A41D5A5D6CB}"/>
                </a:ext>
              </a:extLst>
            </p:cNvPr>
            <p:cNvCxnSpPr>
              <a:cxnSpLocks/>
            </p:cNvCxnSpPr>
            <p:nvPr/>
          </p:nvCxnSpPr>
          <p:spPr bwMode="auto">
            <a:xfrm rot="5400000" flipH="1" flipV="1">
              <a:off x="4816784" y="5100427"/>
              <a:ext cx="201902" cy="12838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69" name="Connector: Curved 68">
              <a:extLst>
                <a:ext uri="{FF2B5EF4-FFF2-40B4-BE49-F238E27FC236}">
                  <a16:creationId xmlns:a16="http://schemas.microsoft.com/office/drawing/2014/main" id="{6F6157F6-6EB1-4242-9F28-39B770D756C3}"/>
                </a:ext>
              </a:extLst>
            </p:cNvPr>
            <p:cNvCxnSpPr>
              <a:cxnSpLocks/>
              <a:stCxn id="211" idx="3"/>
              <a:endCxn id="205" idx="0"/>
            </p:cNvCxnSpPr>
            <p:nvPr/>
          </p:nvCxnSpPr>
          <p:spPr bwMode="auto">
            <a:xfrm rot="5400000">
              <a:off x="4965883" y="5076243"/>
              <a:ext cx="189672" cy="19636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0" name="Connector: Curved 69">
              <a:extLst>
                <a:ext uri="{FF2B5EF4-FFF2-40B4-BE49-F238E27FC236}">
                  <a16:creationId xmlns:a16="http://schemas.microsoft.com/office/drawing/2014/main" id="{73FE12A6-8E4F-4339-8A44-2F8D39606157}"/>
                </a:ext>
              </a:extLst>
            </p:cNvPr>
            <p:cNvCxnSpPr>
              <a:cxnSpLocks/>
              <a:stCxn id="203" idx="3"/>
              <a:endCxn id="205" idx="2"/>
            </p:cNvCxnSpPr>
            <p:nvPr/>
          </p:nvCxnSpPr>
          <p:spPr bwMode="auto">
            <a:xfrm>
              <a:off x="4386002" y="5685005"/>
              <a:ext cx="576534" cy="103065"/>
            </a:xfrm>
            <a:prstGeom prst="curvedConnector4">
              <a:avLst>
                <a:gd name="adj1" fmla="val 26378"/>
                <a:gd name="adj2" fmla="val 32180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1" name="Connector: Curved 70">
              <a:extLst>
                <a:ext uri="{FF2B5EF4-FFF2-40B4-BE49-F238E27FC236}">
                  <a16:creationId xmlns:a16="http://schemas.microsoft.com/office/drawing/2014/main" id="{A19EFC38-9737-4419-8791-DDD23AE2ECCD}"/>
                </a:ext>
              </a:extLst>
            </p:cNvPr>
            <p:cNvCxnSpPr>
              <a:cxnSpLocks/>
            </p:cNvCxnSpPr>
            <p:nvPr/>
          </p:nvCxnSpPr>
          <p:spPr bwMode="auto">
            <a:xfrm>
              <a:off x="3373807" y="4505292"/>
              <a:ext cx="1309290" cy="893560"/>
            </a:xfrm>
            <a:prstGeom prst="curvedConnector3">
              <a:avLst>
                <a:gd name="adj1" fmla="val 3836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2" name="Connector: Curved 71">
              <a:extLst>
                <a:ext uri="{FF2B5EF4-FFF2-40B4-BE49-F238E27FC236}">
                  <a16:creationId xmlns:a16="http://schemas.microsoft.com/office/drawing/2014/main" id="{437709B7-AAEE-4A5A-B749-A89A7B8857EA}"/>
                </a:ext>
              </a:extLst>
            </p:cNvPr>
            <p:cNvCxnSpPr>
              <a:cxnSpLocks/>
              <a:stCxn id="210" idx="4"/>
              <a:endCxn id="211" idx="2"/>
            </p:cNvCxnSpPr>
            <p:nvPr/>
          </p:nvCxnSpPr>
          <p:spPr bwMode="auto">
            <a:xfrm>
              <a:off x="4248262" y="4422122"/>
              <a:ext cx="660962" cy="398063"/>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3" name="Connector: Curved 72">
              <a:extLst>
                <a:ext uri="{FF2B5EF4-FFF2-40B4-BE49-F238E27FC236}">
                  <a16:creationId xmlns:a16="http://schemas.microsoft.com/office/drawing/2014/main" id="{4D0C88C3-749E-4C93-A979-3BAF4ADE5BD6}"/>
                </a:ext>
              </a:extLst>
            </p:cNvPr>
            <p:cNvCxnSpPr>
              <a:cxnSpLocks/>
              <a:stCxn id="201" idx="3"/>
              <a:endCxn id="208" idx="3"/>
            </p:cNvCxnSpPr>
            <p:nvPr/>
          </p:nvCxnSpPr>
          <p:spPr bwMode="auto">
            <a:xfrm flipV="1">
              <a:off x="4244503" y="2852449"/>
              <a:ext cx="737428" cy="717863"/>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4" name="Connector: Curved 73">
              <a:extLst>
                <a:ext uri="{FF2B5EF4-FFF2-40B4-BE49-F238E27FC236}">
                  <a16:creationId xmlns:a16="http://schemas.microsoft.com/office/drawing/2014/main" id="{5F3B93D4-7E08-44E9-AD63-3180D1417ADC}"/>
                </a:ext>
              </a:extLst>
            </p:cNvPr>
            <p:cNvCxnSpPr>
              <a:cxnSpLocks/>
              <a:stCxn id="215" idx="2"/>
            </p:cNvCxnSpPr>
            <p:nvPr/>
          </p:nvCxnSpPr>
          <p:spPr bwMode="auto">
            <a:xfrm rot="10800000" flipV="1">
              <a:off x="4243961" y="3414726"/>
              <a:ext cx="888065" cy="279814"/>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5" name="Connector: Curved 74">
              <a:extLst>
                <a:ext uri="{FF2B5EF4-FFF2-40B4-BE49-F238E27FC236}">
                  <a16:creationId xmlns:a16="http://schemas.microsoft.com/office/drawing/2014/main" id="{6B87D454-55B2-4E6B-B31D-923FFBF67534}"/>
                </a:ext>
              </a:extLst>
            </p:cNvPr>
            <p:cNvCxnSpPr>
              <a:cxnSpLocks/>
            </p:cNvCxnSpPr>
            <p:nvPr/>
          </p:nvCxnSpPr>
          <p:spPr bwMode="auto">
            <a:xfrm rot="10800000" flipV="1">
              <a:off x="4236083" y="1954922"/>
              <a:ext cx="481832" cy="434277"/>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6" name="Connector: Curved 75">
              <a:extLst>
                <a:ext uri="{FF2B5EF4-FFF2-40B4-BE49-F238E27FC236}">
                  <a16:creationId xmlns:a16="http://schemas.microsoft.com/office/drawing/2014/main" id="{F6F23A79-DED9-4BFD-9D22-994F5BE8B333}"/>
                </a:ext>
              </a:extLst>
            </p:cNvPr>
            <p:cNvCxnSpPr>
              <a:cxnSpLocks/>
              <a:endCxn id="198" idx="3"/>
            </p:cNvCxnSpPr>
            <p:nvPr/>
          </p:nvCxnSpPr>
          <p:spPr bwMode="auto">
            <a:xfrm rot="10800000" flipV="1">
              <a:off x="4337783" y="1551545"/>
              <a:ext cx="365664" cy="28799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7" name="Connector: Curved 76">
              <a:extLst>
                <a:ext uri="{FF2B5EF4-FFF2-40B4-BE49-F238E27FC236}">
                  <a16:creationId xmlns:a16="http://schemas.microsoft.com/office/drawing/2014/main" id="{51F9D861-0A0D-425D-A978-BA0BB712C380}"/>
                </a:ext>
              </a:extLst>
            </p:cNvPr>
            <p:cNvCxnSpPr>
              <a:cxnSpLocks/>
              <a:stCxn id="199" idx="3"/>
              <a:endCxn id="216" idx="2"/>
            </p:cNvCxnSpPr>
            <p:nvPr/>
          </p:nvCxnSpPr>
          <p:spPr bwMode="auto">
            <a:xfrm>
              <a:off x="5262664" y="1718553"/>
              <a:ext cx="291829" cy="321517"/>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8" name="Connector: Curved 77">
              <a:extLst>
                <a:ext uri="{FF2B5EF4-FFF2-40B4-BE49-F238E27FC236}">
                  <a16:creationId xmlns:a16="http://schemas.microsoft.com/office/drawing/2014/main" id="{40D4C385-1395-47CA-AC61-30BC80F2A969}"/>
                </a:ext>
              </a:extLst>
            </p:cNvPr>
            <p:cNvCxnSpPr>
              <a:cxnSpLocks/>
            </p:cNvCxnSpPr>
            <p:nvPr/>
          </p:nvCxnSpPr>
          <p:spPr bwMode="auto">
            <a:xfrm rot="16200000" flipH="1">
              <a:off x="4772614" y="2402482"/>
              <a:ext cx="1129712" cy="17829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79" name="Connector: Curved 78">
              <a:extLst>
                <a:ext uri="{FF2B5EF4-FFF2-40B4-BE49-F238E27FC236}">
                  <a16:creationId xmlns:a16="http://schemas.microsoft.com/office/drawing/2014/main" id="{0ED1EBBE-DBD3-4AE9-871B-684CCB5316CB}"/>
                </a:ext>
              </a:extLst>
            </p:cNvPr>
            <p:cNvCxnSpPr>
              <a:cxnSpLocks/>
            </p:cNvCxnSpPr>
            <p:nvPr/>
          </p:nvCxnSpPr>
          <p:spPr bwMode="auto">
            <a:xfrm rot="5400000" flipH="1" flipV="1">
              <a:off x="6321358" y="147536"/>
              <a:ext cx="132945" cy="2490280"/>
            </a:xfrm>
            <a:prstGeom prst="curvedConnector3">
              <a:avLst>
                <a:gd name="adj1" fmla="val 271951"/>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0" name="Connector: Curved 79">
              <a:extLst>
                <a:ext uri="{FF2B5EF4-FFF2-40B4-BE49-F238E27FC236}">
                  <a16:creationId xmlns:a16="http://schemas.microsoft.com/office/drawing/2014/main" id="{94E72B20-53BD-434F-910C-84867C4DC490}"/>
                </a:ext>
              </a:extLst>
            </p:cNvPr>
            <p:cNvCxnSpPr>
              <a:cxnSpLocks/>
              <a:stCxn id="207" idx="4"/>
              <a:endCxn id="216" idx="2"/>
            </p:cNvCxnSpPr>
            <p:nvPr/>
          </p:nvCxnSpPr>
          <p:spPr bwMode="auto">
            <a:xfrm flipV="1">
              <a:off x="4308695" y="2040070"/>
              <a:ext cx="1245798" cy="608118"/>
            </a:xfrm>
            <a:prstGeom prst="curvedConnector3">
              <a:avLst>
                <a:gd name="adj1" fmla="val 20946"/>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1" name="Connector: Curved 80">
              <a:extLst>
                <a:ext uri="{FF2B5EF4-FFF2-40B4-BE49-F238E27FC236}">
                  <a16:creationId xmlns:a16="http://schemas.microsoft.com/office/drawing/2014/main" id="{B9495517-89AE-42CF-B444-7CC0915B31D8}"/>
                </a:ext>
              </a:extLst>
            </p:cNvPr>
            <p:cNvCxnSpPr>
              <a:cxnSpLocks/>
              <a:stCxn id="204" idx="0"/>
            </p:cNvCxnSpPr>
            <p:nvPr/>
          </p:nvCxnSpPr>
          <p:spPr bwMode="auto">
            <a:xfrm rot="16200000" flipV="1">
              <a:off x="4088175" y="3063526"/>
              <a:ext cx="1019390" cy="577317"/>
            </a:xfrm>
            <a:prstGeom prst="curvedConnector3">
              <a:avLst>
                <a:gd name="adj1" fmla="val 76163"/>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2" name="Connector: Curved 81">
              <a:extLst>
                <a:ext uri="{FF2B5EF4-FFF2-40B4-BE49-F238E27FC236}">
                  <a16:creationId xmlns:a16="http://schemas.microsoft.com/office/drawing/2014/main" id="{0301D3AA-D528-42D4-9726-FA042F3B97FE}"/>
                </a:ext>
              </a:extLst>
            </p:cNvPr>
            <p:cNvCxnSpPr>
              <a:cxnSpLocks/>
              <a:stCxn id="208" idx="4"/>
              <a:endCxn id="216" idx="3"/>
            </p:cNvCxnSpPr>
            <p:nvPr/>
          </p:nvCxnSpPr>
          <p:spPr bwMode="auto">
            <a:xfrm flipV="1">
              <a:off x="5231607" y="2250332"/>
              <a:ext cx="589487" cy="342713"/>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3" name="Connector: Curved 82">
              <a:extLst>
                <a:ext uri="{FF2B5EF4-FFF2-40B4-BE49-F238E27FC236}">
                  <a16:creationId xmlns:a16="http://schemas.microsoft.com/office/drawing/2014/main" id="{068CC161-D59D-44FE-99A8-BE584F1087B9}"/>
                </a:ext>
              </a:extLst>
            </p:cNvPr>
            <p:cNvCxnSpPr>
              <a:cxnSpLocks/>
              <a:stCxn id="208" idx="4"/>
              <a:endCxn id="202" idx="1"/>
            </p:cNvCxnSpPr>
            <p:nvPr/>
          </p:nvCxnSpPr>
          <p:spPr bwMode="auto">
            <a:xfrm>
              <a:off x="5231607" y="2593045"/>
              <a:ext cx="754192" cy="17951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4" name="Connector: Curved 83">
              <a:extLst>
                <a:ext uri="{FF2B5EF4-FFF2-40B4-BE49-F238E27FC236}">
                  <a16:creationId xmlns:a16="http://schemas.microsoft.com/office/drawing/2014/main" id="{E5B19A69-E79E-4444-970F-FDE4EC554042}"/>
                </a:ext>
              </a:extLst>
            </p:cNvPr>
            <p:cNvCxnSpPr>
              <a:cxnSpLocks/>
            </p:cNvCxnSpPr>
            <p:nvPr/>
          </p:nvCxnSpPr>
          <p:spPr bwMode="auto">
            <a:xfrm flipV="1">
              <a:off x="2613428" y="3558017"/>
              <a:ext cx="2476149" cy="388385"/>
            </a:xfrm>
            <a:prstGeom prst="curvedConnector3">
              <a:avLst>
                <a:gd name="adj1" fmla="val 79748"/>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5" name="Connector: Curved 84">
              <a:extLst>
                <a:ext uri="{FF2B5EF4-FFF2-40B4-BE49-F238E27FC236}">
                  <a16:creationId xmlns:a16="http://schemas.microsoft.com/office/drawing/2014/main" id="{D6FC01FA-E3E3-4419-A865-E1745F5D468F}"/>
                </a:ext>
              </a:extLst>
            </p:cNvPr>
            <p:cNvCxnSpPr>
              <a:cxnSpLocks/>
              <a:stCxn id="224" idx="2"/>
              <a:endCxn id="215" idx="5"/>
            </p:cNvCxnSpPr>
            <p:nvPr/>
          </p:nvCxnSpPr>
          <p:spPr bwMode="auto">
            <a:xfrm rot="10800000">
              <a:off x="5805402" y="3274552"/>
              <a:ext cx="494608" cy="48212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6" name="Connector: Curved 85">
              <a:extLst>
                <a:ext uri="{FF2B5EF4-FFF2-40B4-BE49-F238E27FC236}">
                  <a16:creationId xmlns:a16="http://schemas.microsoft.com/office/drawing/2014/main" id="{44787DBC-E793-4AA3-B6A7-B244655D4EC5}"/>
                </a:ext>
              </a:extLst>
            </p:cNvPr>
            <p:cNvCxnSpPr>
              <a:cxnSpLocks/>
              <a:stCxn id="215" idx="3"/>
              <a:endCxn id="211" idx="1"/>
            </p:cNvCxnSpPr>
            <p:nvPr/>
          </p:nvCxnSpPr>
          <p:spPr bwMode="auto">
            <a:xfrm rot="5400000">
              <a:off x="4810868" y="3973022"/>
              <a:ext cx="935792" cy="239725"/>
            </a:xfrm>
            <a:prstGeom prst="curvedConnector3">
              <a:avLst>
                <a:gd name="adj1" fmla="val 74429"/>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7" name="Connector: Curved 86">
              <a:extLst>
                <a:ext uri="{FF2B5EF4-FFF2-40B4-BE49-F238E27FC236}">
                  <a16:creationId xmlns:a16="http://schemas.microsoft.com/office/drawing/2014/main" id="{A4D90090-6155-475E-B14E-048A4B156763}"/>
                </a:ext>
              </a:extLst>
            </p:cNvPr>
            <p:cNvCxnSpPr>
              <a:cxnSpLocks/>
              <a:endCxn id="206" idx="0"/>
            </p:cNvCxnSpPr>
            <p:nvPr/>
          </p:nvCxnSpPr>
          <p:spPr bwMode="auto">
            <a:xfrm rot="16200000" flipH="1">
              <a:off x="5445842" y="3698276"/>
              <a:ext cx="583883" cy="444063"/>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8" name="Connector: Curved 87">
              <a:extLst>
                <a:ext uri="{FF2B5EF4-FFF2-40B4-BE49-F238E27FC236}">
                  <a16:creationId xmlns:a16="http://schemas.microsoft.com/office/drawing/2014/main" id="{96E5FEEF-E0CF-4FAA-858E-091216D61FAE}"/>
                </a:ext>
              </a:extLst>
            </p:cNvPr>
            <p:cNvCxnSpPr>
              <a:cxnSpLocks/>
              <a:stCxn id="206" idx="2"/>
              <a:endCxn id="205" idx="3"/>
            </p:cNvCxnSpPr>
            <p:nvPr/>
          </p:nvCxnSpPr>
          <p:spPr bwMode="auto">
            <a:xfrm rot="5400000">
              <a:off x="5198560" y="4767410"/>
              <a:ext cx="797607" cy="724905"/>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89" name="Connector: Curved 88">
              <a:extLst>
                <a:ext uri="{FF2B5EF4-FFF2-40B4-BE49-F238E27FC236}">
                  <a16:creationId xmlns:a16="http://schemas.microsoft.com/office/drawing/2014/main" id="{F291D433-9AF3-4522-B044-9BC6A17630A8}"/>
                </a:ext>
              </a:extLst>
            </p:cNvPr>
            <p:cNvCxnSpPr>
              <a:cxnSpLocks/>
              <a:stCxn id="206" idx="2"/>
              <a:endCxn id="212" idx="1"/>
            </p:cNvCxnSpPr>
            <p:nvPr/>
          </p:nvCxnSpPr>
          <p:spPr bwMode="auto">
            <a:xfrm rot="16200000" flipH="1">
              <a:off x="5772956" y="4917917"/>
              <a:ext cx="533222" cy="15950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0" name="Connector: Curved 89">
              <a:extLst>
                <a:ext uri="{FF2B5EF4-FFF2-40B4-BE49-F238E27FC236}">
                  <a16:creationId xmlns:a16="http://schemas.microsoft.com/office/drawing/2014/main" id="{32B8B430-E1CA-4DE6-BC67-C8388BB17B22}"/>
                </a:ext>
              </a:extLst>
            </p:cNvPr>
            <p:cNvCxnSpPr>
              <a:cxnSpLocks/>
              <a:endCxn id="206" idx="1"/>
            </p:cNvCxnSpPr>
            <p:nvPr/>
          </p:nvCxnSpPr>
          <p:spPr bwMode="auto">
            <a:xfrm>
              <a:off x="5165964" y="4105072"/>
              <a:ext cx="521476" cy="366583"/>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1" name="Connector: Curved 90">
              <a:extLst>
                <a:ext uri="{FF2B5EF4-FFF2-40B4-BE49-F238E27FC236}">
                  <a16:creationId xmlns:a16="http://schemas.microsoft.com/office/drawing/2014/main" id="{FF49E8B8-D624-4352-B972-82567F9B8200}"/>
                </a:ext>
              </a:extLst>
            </p:cNvPr>
            <p:cNvCxnSpPr>
              <a:cxnSpLocks/>
              <a:endCxn id="212" idx="2"/>
            </p:cNvCxnSpPr>
            <p:nvPr/>
          </p:nvCxnSpPr>
          <p:spPr bwMode="auto">
            <a:xfrm flipV="1">
              <a:off x="5211408" y="5523686"/>
              <a:ext cx="658235" cy="27410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2" name="Connector: Curved 91">
              <a:extLst>
                <a:ext uri="{FF2B5EF4-FFF2-40B4-BE49-F238E27FC236}">
                  <a16:creationId xmlns:a16="http://schemas.microsoft.com/office/drawing/2014/main" id="{4AD07044-9D43-48FA-A17E-6B086457F977}"/>
                </a:ext>
              </a:extLst>
            </p:cNvPr>
            <p:cNvCxnSpPr>
              <a:cxnSpLocks/>
              <a:stCxn id="211" idx="4"/>
              <a:endCxn id="206" idx="1"/>
            </p:cNvCxnSpPr>
            <p:nvPr/>
          </p:nvCxnSpPr>
          <p:spPr bwMode="auto">
            <a:xfrm flipV="1">
              <a:off x="5408577" y="4471655"/>
              <a:ext cx="278863" cy="34853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3" name="Connector: Curved 92">
              <a:extLst>
                <a:ext uri="{FF2B5EF4-FFF2-40B4-BE49-F238E27FC236}">
                  <a16:creationId xmlns:a16="http://schemas.microsoft.com/office/drawing/2014/main" id="{DD85791D-81CC-4E09-A3CD-FF6084B223D5}"/>
                </a:ext>
              </a:extLst>
            </p:cNvPr>
            <p:cNvCxnSpPr>
              <a:cxnSpLocks/>
            </p:cNvCxnSpPr>
            <p:nvPr/>
          </p:nvCxnSpPr>
          <p:spPr bwMode="auto">
            <a:xfrm rot="16200000" flipV="1">
              <a:off x="5953727" y="4972615"/>
              <a:ext cx="536912" cy="84981"/>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4" name="Connector: Curved 93">
              <a:extLst>
                <a:ext uri="{FF2B5EF4-FFF2-40B4-BE49-F238E27FC236}">
                  <a16:creationId xmlns:a16="http://schemas.microsoft.com/office/drawing/2014/main" id="{C9049341-774B-450C-BCC1-5FFB9F7CC9E4}"/>
                </a:ext>
              </a:extLst>
            </p:cNvPr>
            <p:cNvCxnSpPr>
              <a:cxnSpLocks/>
              <a:stCxn id="216" idx="0"/>
              <a:endCxn id="221" idx="2"/>
            </p:cNvCxnSpPr>
            <p:nvPr/>
          </p:nvCxnSpPr>
          <p:spPr bwMode="auto">
            <a:xfrm rot="16200000" flipH="1">
              <a:off x="6137849" y="1513053"/>
              <a:ext cx="141221" cy="494383"/>
            </a:xfrm>
            <a:prstGeom prst="curvedConnector4">
              <a:avLst>
                <a:gd name="adj1" fmla="val -161874"/>
                <a:gd name="adj2" fmla="val 76963"/>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5" name="Connector: Curved 94">
              <a:extLst>
                <a:ext uri="{FF2B5EF4-FFF2-40B4-BE49-F238E27FC236}">
                  <a16:creationId xmlns:a16="http://schemas.microsoft.com/office/drawing/2014/main" id="{E488BD1E-4AD5-4295-BF54-ED97EFB04D89}"/>
                </a:ext>
              </a:extLst>
            </p:cNvPr>
            <p:cNvCxnSpPr>
              <a:cxnSpLocks/>
              <a:stCxn id="202" idx="0"/>
            </p:cNvCxnSpPr>
            <p:nvPr/>
          </p:nvCxnSpPr>
          <p:spPr bwMode="auto">
            <a:xfrm rot="16200000" flipV="1">
              <a:off x="6038171" y="2293149"/>
              <a:ext cx="266849" cy="17315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6" name="Connector: Curved 95">
              <a:extLst>
                <a:ext uri="{FF2B5EF4-FFF2-40B4-BE49-F238E27FC236}">
                  <a16:creationId xmlns:a16="http://schemas.microsoft.com/office/drawing/2014/main" id="{ECCA0C85-911F-424C-B564-1C2D8CD844C3}"/>
                </a:ext>
              </a:extLst>
            </p:cNvPr>
            <p:cNvCxnSpPr>
              <a:cxnSpLocks/>
              <a:stCxn id="202" idx="0"/>
              <a:endCxn id="221" idx="3"/>
            </p:cNvCxnSpPr>
            <p:nvPr/>
          </p:nvCxnSpPr>
          <p:spPr bwMode="auto">
            <a:xfrm rot="5400000" flipH="1" flipV="1">
              <a:off x="6270305" y="2078129"/>
              <a:ext cx="422893" cy="44715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7" name="Connector: Curved 96">
              <a:extLst>
                <a:ext uri="{FF2B5EF4-FFF2-40B4-BE49-F238E27FC236}">
                  <a16:creationId xmlns:a16="http://schemas.microsoft.com/office/drawing/2014/main" id="{478335C1-8F37-4E5A-B4F0-F722606DE7D4}"/>
                </a:ext>
              </a:extLst>
            </p:cNvPr>
            <p:cNvCxnSpPr>
              <a:cxnSpLocks/>
              <a:stCxn id="202" idx="3"/>
              <a:endCxn id="218" idx="1"/>
            </p:cNvCxnSpPr>
            <p:nvPr/>
          </p:nvCxnSpPr>
          <p:spPr bwMode="auto">
            <a:xfrm flipV="1">
              <a:off x="6530548" y="2411666"/>
              <a:ext cx="408243" cy="360891"/>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8" name="Connector: Curved 97">
              <a:extLst>
                <a:ext uri="{FF2B5EF4-FFF2-40B4-BE49-F238E27FC236}">
                  <a16:creationId xmlns:a16="http://schemas.microsoft.com/office/drawing/2014/main" id="{D5C9DB91-4B54-445C-87C8-1E93F463B8AE}"/>
                </a:ext>
              </a:extLst>
            </p:cNvPr>
            <p:cNvCxnSpPr>
              <a:cxnSpLocks/>
            </p:cNvCxnSpPr>
            <p:nvPr/>
          </p:nvCxnSpPr>
          <p:spPr bwMode="auto">
            <a:xfrm rot="16200000" flipV="1">
              <a:off x="6329113" y="3176883"/>
              <a:ext cx="500081" cy="213983"/>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99" name="Connector: Curved 98">
              <a:extLst>
                <a:ext uri="{FF2B5EF4-FFF2-40B4-BE49-F238E27FC236}">
                  <a16:creationId xmlns:a16="http://schemas.microsoft.com/office/drawing/2014/main" id="{A48F0903-A4A3-4391-AF8F-B64735F2C534}"/>
                </a:ext>
              </a:extLst>
            </p:cNvPr>
            <p:cNvCxnSpPr>
              <a:cxnSpLocks/>
            </p:cNvCxnSpPr>
            <p:nvPr/>
          </p:nvCxnSpPr>
          <p:spPr bwMode="auto">
            <a:xfrm rot="16200000" flipH="1">
              <a:off x="6042513" y="3160162"/>
              <a:ext cx="465306" cy="27232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0" name="Connector: Curved 99">
              <a:extLst>
                <a:ext uri="{FF2B5EF4-FFF2-40B4-BE49-F238E27FC236}">
                  <a16:creationId xmlns:a16="http://schemas.microsoft.com/office/drawing/2014/main" id="{DF28915C-540B-49D9-B284-6F8429554FC0}"/>
                </a:ext>
              </a:extLst>
            </p:cNvPr>
            <p:cNvCxnSpPr>
              <a:cxnSpLocks/>
              <a:stCxn id="217" idx="1"/>
              <a:endCxn id="221" idx="4"/>
            </p:cNvCxnSpPr>
            <p:nvPr/>
          </p:nvCxnSpPr>
          <p:spPr bwMode="auto">
            <a:xfrm rot="10800000" flipV="1">
              <a:off x="6955005" y="1566327"/>
              <a:ext cx="272374" cy="26452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1" name="Connector: Curved 100">
              <a:extLst>
                <a:ext uri="{FF2B5EF4-FFF2-40B4-BE49-F238E27FC236}">
                  <a16:creationId xmlns:a16="http://schemas.microsoft.com/office/drawing/2014/main" id="{DC1F31E5-8CFB-44C9-939B-391351A7497E}"/>
                </a:ext>
              </a:extLst>
            </p:cNvPr>
            <p:cNvCxnSpPr>
              <a:cxnSpLocks/>
              <a:stCxn id="217" idx="2"/>
              <a:endCxn id="218" idx="0"/>
            </p:cNvCxnSpPr>
            <p:nvPr/>
          </p:nvCxnSpPr>
          <p:spPr bwMode="auto">
            <a:xfrm rot="5400000">
              <a:off x="7192195" y="1844702"/>
              <a:ext cx="326530" cy="28858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2" name="Connector: Curved 101">
              <a:extLst>
                <a:ext uri="{FF2B5EF4-FFF2-40B4-BE49-F238E27FC236}">
                  <a16:creationId xmlns:a16="http://schemas.microsoft.com/office/drawing/2014/main" id="{08482009-87C3-4094-83C3-BDABB5C5EF7F}"/>
                </a:ext>
              </a:extLst>
            </p:cNvPr>
            <p:cNvCxnSpPr>
              <a:cxnSpLocks/>
              <a:stCxn id="216" idx="0"/>
              <a:endCxn id="230" idx="0"/>
            </p:cNvCxnSpPr>
            <p:nvPr/>
          </p:nvCxnSpPr>
          <p:spPr bwMode="auto">
            <a:xfrm rot="5400000" flipH="1" flipV="1">
              <a:off x="7049994" y="377083"/>
              <a:ext cx="223827" cy="2401277"/>
            </a:xfrm>
            <a:prstGeom prst="curvedConnector3">
              <a:avLst>
                <a:gd name="adj1" fmla="val 20213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3" name="Connector: Curved 102">
              <a:extLst>
                <a:ext uri="{FF2B5EF4-FFF2-40B4-BE49-F238E27FC236}">
                  <a16:creationId xmlns:a16="http://schemas.microsoft.com/office/drawing/2014/main" id="{5CB3DC6F-9F9A-4668-BC4E-4D9430581745}"/>
                </a:ext>
              </a:extLst>
            </p:cNvPr>
            <p:cNvCxnSpPr>
              <a:cxnSpLocks/>
              <a:stCxn id="215" idx="0"/>
              <a:endCxn id="202" idx="1"/>
            </p:cNvCxnSpPr>
            <p:nvPr/>
          </p:nvCxnSpPr>
          <p:spPr bwMode="auto">
            <a:xfrm rot="5400000" flipH="1" flipV="1">
              <a:off x="5616434" y="2694925"/>
              <a:ext cx="291733" cy="446998"/>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4" name="Connector: Curved 103">
              <a:extLst>
                <a:ext uri="{FF2B5EF4-FFF2-40B4-BE49-F238E27FC236}">
                  <a16:creationId xmlns:a16="http://schemas.microsoft.com/office/drawing/2014/main" id="{EB5ADC60-3C68-4EAB-A9D0-4A0A21CE08CF}"/>
                </a:ext>
              </a:extLst>
            </p:cNvPr>
            <p:cNvCxnSpPr>
              <a:cxnSpLocks/>
              <a:endCxn id="202" idx="2"/>
            </p:cNvCxnSpPr>
            <p:nvPr/>
          </p:nvCxnSpPr>
          <p:spPr bwMode="auto">
            <a:xfrm rot="5400000" flipH="1" flipV="1">
              <a:off x="5588804" y="3514147"/>
              <a:ext cx="1151555" cy="18718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5" name="Connector: Curved 104">
              <a:extLst>
                <a:ext uri="{FF2B5EF4-FFF2-40B4-BE49-F238E27FC236}">
                  <a16:creationId xmlns:a16="http://schemas.microsoft.com/office/drawing/2014/main" id="{307F1094-1E7D-46F8-8583-FD318F0DBBA9}"/>
                </a:ext>
              </a:extLst>
            </p:cNvPr>
            <p:cNvCxnSpPr>
              <a:cxnSpLocks/>
              <a:endCxn id="206" idx="3"/>
            </p:cNvCxnSpPr>
            <p:nvPr/>
          </p:nvCxnSpPr>
          <p:spPr bwMode="auto">
            <a:xfrm rot="5400000">
              <a:off x="6160894" y="4096112"/>
              <a:ext cx="446838" cy="304248"/>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6" name="Connector: Curved 105">
              <a:extLst>
                <a:ext uri="{FF2B5EF4-FFF2-40B4-BE49-F238E27FC236}">
                  <a16:creationId xmlns:a16="http://schemas.microsoft.com/office/drawing/2014/main" id="{4FA9DDED-55F0-4F84-8260-702AF040B0C1}"/>
                </a:ext>
              </a:extLst>
            </p:cNvPr>
            <p:cNvCxnSpPr>
              <a:cxnSpLocks/>
              <a:endCxn id="219" idx="0"/>
            </p:cNvCxnSpPr>
            <p:nvPr/>
          </p:nvCxnSpPr>
          <p:spPr bwMode="auto">
            <a:xfrm>
              <a:off x="6212690" y="4327272"/>
              <a:ext cx="794197" cy="325966"/>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7" name="Connector: Curved 106">
              <a:extLst>
                <a:ext uri="{FF2B5EF4-FFF2-40B4-BE49-F238E27FC236}">
                  <a16:creationId xmlns:a16="http://schemas.microsoft.com/office/drawing/2014/main" id="{D71D87CF-7B47-411E-A6C5-C6BF813E49F2}"/>
                </a:ext>
              </a:extLst>
            </p:cNvPr>
            <p:cNvCxnSpPr>
              <a:cxnSpLocks/>
              <a:stCxn id="212" idx="4"/>
              <a:endCxn id="219" idx="1"/>
            </p:cNvCxnSpPr>
            <p:nvPr/>
          </p:nvCxnSpPr>
          <p:spPr bwMode="auto">
            <a:xfrm flipV="1">
              <a:off x="6368996" y="4912643"/>
              <a:ext cx="365516" cy="611043"/>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8" name="Connector: Curved 107">
              <a:extLst>
                <a:ext uri="{FF2B5EF4-FFF2-40B4-BE49-F238E27FC236}">
                  <a16:creationId xmlns:a16="http://schemas.microsoft.com/office/drawing/2014/main" id="{79A4AC99-35A8-49B5-A064-2D8181A98DE6}"/>
                </a:ext>
              </a:extLst>
            </p:cNvPr>
            <p:cNvCxnSpPr>
              <a:cxnSpLocks/>
              <a:stCxn id="212" idx="4"/>
              <a:endCxn id="225" idx="2"/>
            </p:cNvCxnSpPr>
            <p:nvPr/>
          </p:nvCxnSpPr>
          <p:spPr bwMode="auto">
            <a:xfrm>
              <a:off x="6368996" y="5523686"/>
              <a:ext cx="725439" cy="149284"/>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09" name="Connector: Curved 108">
              <a:extLst>
                <a:ext uri="{FF2B5EF4-FFF2-40B4-BE49-F238E27FC236}">
                  <a16:creationId xmlns:a16="http://schemas.microsoft.com/office/drawing/2014/main" id="{535943B0-043D-4489-9C23-38AAA67152B0}"/>
                </a:ext>
              </a:extLst>
            </p:cNvPr>
            <p:cNvCxnSpPr>
              <a:cxnSpLocks/>
            </p:cNvCxnSpPr>
            <p:nvPr/>
          </p:nvCxnSpPr>
          <p:spPr bwMode="auto">
            <a:xfrm rot="16200000" flipV="1">
              <a:off x="6893343" y="5226096"/>
              <a:ext cx="265191" cy="23455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0" name="Connector: Curved 109">
              <a:extLst>
                <a:ext uri="{FF2B5EF4-FFF2-40B4-BE49-F238E27FC236}">
                  <a16:creationId xmlns:a16="http://schemas.microsoft.com/office/drawing/2014/main" id="{C16420E6-528D-4FB2-8F54-D74B19CC5F74}"/>
                </a:ext>
              </a:extLst>
            </p:cNvPr>
            <p:cNvCxnSpPr>
              <a:cxnSpLocks/>
              <a:endCxn id="225" idx="1"/>
            </p:cNvCxnSpPr>
            <p:nvPr/>
          </p:nvCxnSpPr>
          <p:spPr bwMode="auto">
            <a:xfrm rot="16200000" flipH="1">
              <a:off x="7118240" y="5187693"/>
              <a:ext cx="241518" cy="210226"/>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1" name="Connector: Curved 110">
              <a:extLst>
                <a:ext uri="{FF2B5EF4-FFF2-40B4-BE49-F238E27FC236}">
                  <a16:creationId xmlns:a16="http://schemas.microsoft.com/office/drawing/2014/main" id="{EA8790D6-AE64-46C0-B78B-12BA9B869F14}"/>
                </a:ext>
              </a:extLst>
            </p:cNvPr>
            <p:cNvCxnSpPr>
              <a:cxnSpLocks/>
              <a:stCxn id="225" idx="4"/>
              <a:endCxn id="228" idx="3"/>
            </p:cNvCxnSpPr>
            <p:nvPr/>
          </p:nvCxnSpPr>
          <p:spPr bwMode="auto">
            <a:xfrm flipH="1" flipV="1">
              <a:off x="7348068" y="4368597"/>
              <a:ext cx="245720" cy="1304373"/>
            </a:xfrm>
            <a:prstGeom prst="curvedConnector4">
              <a:avLst>
                <a:gd name="adj1" fmla="val -93033"/>
                <a:gd name="adj2" fmla="val 59944"/>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2" name="Connector: Curved 111">
              <a:extLst>
                <a:ext uri="{FF2B5EF4-FFF2-40B4-BE49-F238E27FC236}">
                  <a16:creationId xmlns:a16="http://schemas.microsoft.com/office/drawing/2014/main" id="{716ACEAB-A19B-4AD0-ACB8-41C1B14BF0EA}"/>
                </a:ext>
              </a:extLst>
            </p:cNvPr>
            <p:cNvCxnSpPr>
              <a:cxnSpLocks/>
              <a:stCxn id="226" idx="2"/>
            </p:cNvCxnSpPr>
            <p:nvPr/>
          </p:nvCxnSpPr>
          <p:spPr bwMode="auto">
            <a:xfrm rot="10800000" flipV="1">
              <a:off x="7600255" y="5617063"/>
              <a:ext cx="595026" cy="15172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3" name="Connector: Curved 112">
              <a:extLst>
                <a:ext uri="{FF2B5EF4-FFF2-40B4-BE49-F238E27FC236}">
                  <a16:creationId xmlns:a16="http://schemas.microsoft.com/office/drawing/2014/main" id="{EE1EF03E-6300-4199-A0EF-B2F53EED91EC}"/>
                </a:ext>
              </a:extLst>
            </p:cNvPr>
            <p:cNvCxnSpPr>
              <a:cxnSpLocks/>
              <a:stCxn id="224" idx="4"/>
              <a:endCxn id="228" idx="2"/>
            </p:cNvCxnSpPr>
            <p:nvPr/>
          </p:nvCxnSpPr>
          <p:spPr bwMode="auto">
            <a:xfrm>
              <a:off x="6799363" y="3756672"/>
              <a:ext cx="282104" cy="401663"/>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4" name="Connector: Curved 113">
              <a:extLst>
                <a:ext uri="{FF2B5EF4-FFF2-40B4-BE49-F238E27FC236}">
                  <a16:creationId xmlns:a16="http://schemas.microsoft.com/office/drawing/2014/main" id="{120787F6-EE6F-4DC9-9DCB-9B01908FCF8A}"/>
                </a:ext>
              </a:extLst>
            </p:cNvPr>
            <p:cNvCxnSpPr>
              <a:cxnSpLocks/>
              <a:stCxn id="222" idx="3"/>
              <a:endCxn id="228" idx="0"/>
            </p:cNvCxnSpPr>
            <p:nvPr/>
          </p:nvCxnSpPr>
          <p:spPr bwMode="auto">
            <a:xfrm rot="16200000" flipH="1">
              <a:off x="7195409" y="3515065"/>
              <a:ext cx="382522" cy="20314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5" name="Connector: Curved 114">
              <a:extLst>
                <a:ext uri="{FF2B5EF4-FFF2-40B4-BE49-F238E27FC236}">
                  <a16:creationId xmlns:a16="http://schemas.microsoft.com/office/drawing/2014/main" id="{D8D9D3AD-E9A6-4B50-82F9-C608804EFE84}"/>
                </a:ext>
              </a:extLst>
            </p:cNvPr>
            <p:cNvCxnSpPr>
              <a:cxnSpLocks/>
            </p:cNvCxnSpPr>
            <p:nvPr/>
          </p:nvCxnSpPr>
          <p:spPr bwMode="auto">
            <a:xfrm rot="16200000" flipV="1">
              <a:off x="7257249" y="2771134"/>
              <a:ext cx="235498" cy="7393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6" name="Connector: Curved 115">
              <a:extLst>
                <a:ext uri="{FF2B5EF4-FFF2-40B4-BE49-F238E27FC236}">
                  <a16:creationId xmlns:a16="http://schemas.microsoft.com/office/drawing/2014/main" id="{3F8B5D0C-762D-40E8-A7F9-D7B6F6A96B32}"/>
                </a:ext>
              </a:extLst>
            </p:cNvPr>
            <p:cNvCxnSpPr>
              <a:cxnSpLocks/>
            </p:cNvCxnSpPr>
            <p:nvPr/>
          </p:nvCxnSpPr>
          <p:spPr bwMode="auto">
            <a:xfrm rot="16200000" flipH="1">
              <a:off x="6995900" y="2757435"/>
              <a:ext cx="223760" cy="11306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7" name="Connector: Curved 116">
              <a:extLst>
                <a:ext uri="{FF2B5EF4-FFF2-40B4-BE49-F238E27FC236}">
                  <a16:creationId xmlns:a16="http://schemas.microsoft.com/office/drawing/2014/main" id="{1B18B97C-E21F-42C5-99D5-ACD0708E7CB6}"/>
                </a:ext>
              </a:extLst>
            </p:cNvPr>
            <p:cNvCxnSpPr>
              <a:cxnSpLocks/>
              <a:endCxn id="218" idx="0"/>
            </p:cNvCxnSpPr>
            <p:nvPr/>
          </p:nvCxnSpPr>
          <p:spPr bwMode="auto">
            <a:xfrm>
              <a:off x="6913927" y="1934771"/>
              <a:ext cx="297239" cy="217490"/>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8" name="Connector: Curved 117">
              <a:extLst>
                <a:ext uri="{FF2B5EF4-FFF2-40B4-BE49-F238E27FC236}">
                  <a16:creationId xmlns:a16="http://schemas.microsoft.com/office/drawing/2014/main" id="{430D047E-8CFA-480A-825A-C5B5DABE9A5B}"/>
                </a:ext>
              </a:extLst>
            </p:cNvPr>
            <p:cNvCxnSpPr>
              <a:cxnSpLocks/>
              <a:stCxn id="218" idx="3"/>
            </p:cNvCxnSpPr>
            <p:nvPr/>
          </p:nvCxnSpPr>
          <p:spPr bwMode="auto">
            <a:xfrm flipV="1">
              <a:off x="7483540" y="1825730"/>
              <a:ext cx="164314" cy="585936"/>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19" name="Connector: Curved 118">
              <a:extLst>
                <a:ext uri="{FF2B5EF4-FFF2-40B4-BE49-F238E27FC236}">
                  <a16:creationId xmlns:a16="http://schemas.microsoft.com/office/drawing/2014/main" id="{DD0E5B50-14DA-4F48-8944-7B1F9D65BE27}"/>
                </a:ext>
              </a:extLst>
            </p:cNvPr>
            <p:cNvCxnSpPr>
              <a:cxnSpLocks/>
              <a:stCxn id="218" idx="3"/>
              <a:endCxn id="223" idx="2"/>
            </p:cNvCxnSpPr>
            <p:nvPr/>
          </p:nvCxnSpPr>
          <p:spPr bwMode="auto">
            <a:xfrm>
              <a:off x="7483540" y="2411666"/>
              <a:ext cx="769662" cy="19981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0" name="Connector: Curved 119">
              <a:extLst>
                <a:ext uri="{FF2B5EF4-FFF2-40B4-BE49-F238E27FC236}">
                  <a16:creationId xmlns:a16="http://schemas.microsoft.com/office/drawing/2014/main" id="{8EB77CDB-0AA8-4D51-BFD4-AA10939F0405}"/>
                </a:ext>
              </a:extLst>
            </p:cNvPr>
            <p:cNvCxnSpPr>
              <a:cxnSpLocks/>
              <a:stCxn id="202" idx="3"/>
              <a:endCxn id="223" idx="2"/>
            </p:cNvCxnSpPr>
            <p:nvPr/>
          </p:nvCxnSpPr>
          <p:spPr bwMode="auto">
            <a:xfrm flipV="1">
              <a:off x="6530548" y="2611484"/>
              <a:ext cx="1722654" cy="161073"/>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1" name="Connector: Curved 120">
              <a:extLst>
                <a:ext uri="{FF2B5EF4-FFF2-40B4-BE49-F238E27FC236}">
                  <a16:creationId xmlns:a16="http://schemas.microsoft.com/office/drawing/2014/main" id="{016FD5B5-2B3F-46CA-AFEC-6F3E99EB7167}"/>
                </a:ext>
              </a:extLst>
            </p:cNvPr>
            <p:cNvCxnSpPr>
              <a:cxnSpLocks/>
              <a:stCxn id="227" idx="0"/>
              <a:endCxn id="223" idx="3"/>
            </p:cNvCxnSpPr>
            <p:nvPr/>
          </p:nvCxnSpPr>
          <p:spPr bwMode="auto">
            <a:xfrm rot="5400000" flipH="1" flipV="1">
              <a:off x="8344316" y="2918792"/>
              <a:ext cx="206466" cy="11065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2" name="Connector: Curved 121">
              <a:extLst>
                <a:ext uri="{FF2B5EF4-FFF2-40B4-BE49-F238E27FC236}">
                  <a16:creationId xmlns:a16="http://schemas.microsoft.com/office/drawing/2014/main" id="{7D060A65-EE56-4F6C-B4D0-E05C95EC454D}"/>
                </a:ext>
              </a:extLst>
            </p:cNvPr>
            <p:cNvCxnSpPr>
              <a:cxnSpLocks/>
              <a:stCxn id="222" idx="4"/>
              <a:endCxn id="227" idx="2"/>
            </p:cNvCxnSpPr>
            <p:nvPr/>
          </p:nvCxnSpPr>
          <p:spPr bwMode="auto">
            <a:xfrm>
              <a:off x="7534774" y="3165973"/>
              <a:ext cx="450670" cy="261817"/>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3" name="Connector: Curved 122">
              <a:extLst>
                <a:ext uri="{FF2B5EF4-FFF2-40B4-BE49-F238E27FC236}">
                  <a16:creationId xmlns:a16="http://schemas.microsoft.com/office/drawing/2014/main" id="{465F4927-ABE8-4A45-9FF4-615A673D7946}"/>
                </a:ext>
              </a:extLst>
            </p:cNvPr>
            <p:cNvCxnSpPr>
              <a:cxnSpLocks/>
              <a:stCxn id="220" idx="0"/>
            </p:cNvCxnSpPr>
            <p:nvPr/>
          </p:nvCxnSpPr>
          <p:spPr bwMode="auto">
            <a:xfrm rot="16200000" flipV="1">
              <a:off x="7432757" y="3412435"/>
              <a:ext cx="953492" cy="944454"/>
            </a:xfrm>
            <a:prstGeom prst="curvedConnector3">
              <a:avLst>
                <a:gd name="adj1" fmla="val 69313"/>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4" name="Connector: Curved 123">
              <a:extLst>
                <a:ext uri="{FF2B5EF4-FFF2-40B4-BE49-F238E27FC236}">
                  <a16:creationId xmlns:a16="http://schemas.microsoft.com/office/drawing/2014/main" id="{2AD79CE9-12BA-4187-B74E-FDFFC547A610}"/>
                </a:ext>
              </a:extLst>
            </p:cNvPr>
            <p:cNvCxnSpPr>
              <a:cxnSpLocks/>
              <a:stCxn id="218" idx="3"/>
              <a:endCxn id="230" idx="1"/>
            </p:cNvCxnSpPr>
            <p:nvPr/>
          </p:nvCxnSpPr>
          <p:spPr bwMode="auto">
            <a:xfrm flipV="1">
              <a:off x="7483540" y="1725212"/>
              <a:ext cx="606631" cy="686454"/>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5" name="Connector: Curved 124">
              <a:extLst>
                <a:ext uri="{FF2B5EF4-FFF2-40B4-BE49-F238E27FC236}">
                  <a16:creationId xmlns:a16="http://schemas.microsoft.com/office/drawing/2014/main" id="{021E198F-C096-4EBE-9F04-037AC1656414}"/>
                </a:ext>
              </a:extLst>
            </p:cNvPr>
            <p:cNvCxnSpPr>
              <a:cxnSpLocks/>
            </p:cNvCxnSpPr>
            <p:nvPr/>
          </p:nvCxnSpPr>
          <p:spPr bwMode="auto">
            <a:xfrm rot="16200000" flipH="1">
              <a:off x="8352926" y="2070666"/>
              <a:ext cx="353576" cy="23273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6" name="Connector: Curved 125">
              <a:extLst>
                <a:ext uri="{FF2B5EF4-FFF2-40B4-BE49-F238E27FC236}">
                  <a16:creationId xmlns:a16="http://schemas.microsoft.com/office/drawing/2014/main" id="{6C4D7CB2-3C77-475F-AAE8-A6EDB900EE5C}"/>
                </a:ext>
              </a:extLst>
            </p:cNvPr>
            <p:cNvCxnSpPr>
              <a:cxnSpLocks/>
            </p:cNvCxnSpPr>
            <p:nvPr/>
          </p:nvCxnSpPr>
          <p:spPr bwMode="auto">
            <a:xfrm rot="16200000" flipV="1">
              <a:off x="8114530" y="2143965"/>
              <a:ext cx="387843" cy="107707"/>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7" name="Connector: Curved 126">
              <a:extLst>
                <a:ext uri="{FF2B5EF4-FFF2-40B4-BE49-F238E27FC236}">
                  <a16:creationId xmlns:a16="http://schemas.microsoft.com/office/drawing/2014/main" id="{78593217-59CF-46AE-B00D-7292667EA124}"/>
                </a:ext>
              </a:extLst>
            </p:cNvPr>
            <p:cNvCxnSpPr>
              <a:cxnSpLocks/>
              <a:stCxn id="218" idx="3"/>
              <a:endCxn id="227" idx="2"/>
            </p:cNvCxnSpPr>
            <p:nvPr/>
          </p:nvCxnSpPr>
          <p:spPr bwMode="auto">
            <a:xfrm>
              <a:off x="7483540" y="2411666"/>
              <a:ext cx="501904" cy="1016124"/>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8" name="Connector: Curved 127">
              <a:extLst>
                <a:ext uri="{FF2B5EF4-FFF2-40B4-BE49-F238E27FC236}">
                  <a16:creationId xmlns:a16="http://schemas.microsoft.com/office/drawing/2014/main" id="{506EEC2A-46A8-447F-907F-2718190398A3}"/>
                </a:ext>
              </a:extLst>
            </p:cNvPr>
            <p:cNvCxnSpPr>
              <a:cxnSpLocks/>
            </p:cNvCxnSpPr>
            <p:nvPr/>
          </p:nvCxnSpPr>
          <p:spPr bwMode="auto">
            <a:xfrm rot="10800000" flipV="1">
              <a:off x="6778850" y="3562093"/>
              <a:ext cx="1175343" cy="73828"/>
            </a:xfrm>
            <a:prstGeom prst="curvedConnector3">
              <a:avLst>
                <a:gd name="adj1" fmla="val 7323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29" name="Connector: Curved 128">
              <a:extLst>
                <a:ext uri="{FF2B5EF4-FFF2-40B4-BE49-F238E27FC236}">
                  <a16:creationId xmlns:a16="http://schemas.microsoft.com/office/drawing/2014/main" id="{EAD31B1A-8429-4A3A-B013-1C439D90EE28}"/>
                </a:ext>
              </a:extLst>
            </p:cNvPr>
            <p:cNvCxnSpPr>
              <a:cxnSpLocks/>
              <a:stCxn id="227" idx="3"/>
            </p:cNvCxnSpPr>
            <p:nvPr/>
          </p:nvCxnSpPr>
          <p:spPr bwMode="auto">
            <a:xfrm rot="5400000">
              <a:off x="7870420" y="3979781"/>
              <a:ext cx="723355" cy="39897"/>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0" name="Connector: Curved 129">
              <a:extLst>
                <a:ext uri="{FF2B5EF4-FFF2-40B4-BE49-F238E27FC236}">
                  <a16:creationId xmlns:a16="http://schemas.microsoft.com/office/drawing/2014/main" id="{0615C43C-B00D-45DE-8FE8-7C3A48B9C832}"/>
                </a:ext>
              </a:extLst>
            </p:cNvPr>
            <p:cNvCxnSpPr>
              <a:cxnSpLocks/>
            </p:cNvCxnSpPr>
            <p:nvPr/>
          </p:nvCxnSpPr>
          <p:spPr bwMode="auto">
            <a:xfrm rot="16200000" flipH="1">
              <a:off x="7398389" y="4528028"/>
              <a:ext cx="973369" cy="77141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1" name="Connector: Curved 130">
              <a:extLst>
                <a:ext uri="{FF2B5EF4-FFF2-40B4-BE49-F238E27FC236}">
                  <a16:creationId xmlns:a16="http://schemas.microsoft.com/office/drawing/2014/main" id="{3C1E01D0-42DA-4B4F-94EC-1543556FFD11}"/>
                </a:ext>
              </a:extLst>
            </p:cNvPr>
            <p:cNvCxnSpPr>
              <a:cxnSpLocks/>
            </p:cNvCxnSpPr>
            <p:nvPr/>
          </p:nvCxnSpPr>
          <p:spPr bwMode="auto">
            <a:xfrm rot="16200000" flipH="1">
              <a:off x="8081551" y="5034442"/>
              <a:ext cx="473413" cy="203523"/>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2" name="Connector: Curved 131">
              <a:extLst>
                <a:ext uri="{FF2B5EF4-FFF2-40B4-BE49-F238E27FC236}">
                  <a16:creationId xmlns:a16="http://schemas.microsoft.com/office/drawing/2014/main" id="{228A6BE4-E7AE-4FFD-BFB3-DBE0CDB8D4AF}"/>
                </a:ext>
              </a:extLst>
            </p:cNvPr>
            <p:cNvCxnSpPr>
              <a:cxnSpLocks/>
            </p:cNvCxnSpPr>
            <p:nvPr/>
          </p:nvCxnSpPr>
          <p:spPr bwMode="auto">
            <a:xfrm rot="16200000" flipV="1">
              <a:off x="8285846" y="5101636"/>
              <a:ext cx="462637" cy="5835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3" name="Connector: Curved 132">
              <a:extLst>
                <a:ext uri="{FF2B5EF4-FFF2-40B4-BE49-F238E27FC236}">
                  <a16:creationId xmlns:a16="http://schemas.microsoft.com/office/drawing/2014/main" id="{A450FABD-9500-4C2D-8927-0390F5FC2E63}"/>
                </a:ext>
              </a:extLst>
            </p:cNvPr>
            <p:cNvCxnSpPr>
              <a:cxnSpLocks/>
              <a:stCxn id="226" idx="4"/>
              <a:endCxn id="239" idx="2"/>
            </p:cNvCxnSpPr>
            <p:nvPr/>
          </p:nvCxnSpPr>
          <p:spPr bwMode="auto">
            <a:xfrm flipV="1">
              <a:off x="8694634" y="5434148"/>
              <a:ext cx="229948" cy="182916"/>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4" name="Connector: Curved 133">
              <a:extLst>
                <a:ext uri="{FF2B5EF4-FFF2-40B4-BE49-F238E27FC236}">
                  <a16:creationId xmlns:a16="http://schemas.microsoft.com/office/drawing/2014/main" id="{2F85C165-931F-483B-B511-362347FC6739}"/>
                </a:ext>
              </a:extLst>
            </p:cNvPr>
            <p:cNvCxnSpPr>
              <a:cxnSpLocks/>
              <a:stCxn id="224" idx="2"/>
            </p:cNvCxnSpPr>
            <p:nvPr/>
          </p:nvCxnSpPr>
          <p:spPr bwMode="auto">
            <a:xfrm rot="10800000" flipV="1">
              <a:off x="5149460" y="3756672"/>
              <a:ext cx="1150551" cy="20723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5" name="Connector: Curved 134">
              <a:extLst>
                <a:ext uri="{FF2B5EF4-FFF2-40B4-BE49-F238E27FC236}">
                  <a16:creationId xmlns:a16="http://schemas.microsoft.com/office/drawing/2014/main" id="{2EC1BD8F-FB8D-4ED0-9E81-CA828B82FC02}"/>
                </a:ext>
              </a:extLst>
            </p:cNvPr>
            <p:cNvCxnSpPr>
              <a:cxnSpLocks/>
              <a:stCxn id="217" idx="3"/>
              <a:endCxn id="238" idx="0"/>
            </p:cNvCxnSpPr>
            <p:nvPr/>
          </p:nvCxnSpPr>
          <p:spPr bwMode="auto">
            <a:xfrm flipV="1">
              <a:off x="7772128" y="1279420"/>
              <a:ext cx="1652188" cy="286907"/>
            </a:xfrm>
            <a:prstGeom prst="curvedConnector4">
              <a:avLst>
                <a:gd name="adj1" fmla="val 37690"/>
                <a:gd name="adj2" fmla="val 179677"/>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6" name="Connector: Curved 135">
              <a:extLst>
                <a:ext uri="{FF2B5EF4-FFF2-40B4-BE49-F238E27FC236}">
                  <a16:creationId xmlns:a16="http://schemas.microsoft.com/office/drawing/2014/main" id="{BAC28033-E084-400E-B1CE-719B9EAD664D}"/>
                </a:ext>
              </a:extLst>
            </p:cNvPr>
            <p:cNvCxnSpPr>
              <a:cxnSpLocks/>
              <a:endCxn id="5" idx="1"/>
            </p:cNvCxnSpPr>
            <p:nvPr/>
          </p:nvCxnSpPr>
          <p:spPr bwMode="auto">
            <a:xfrm>
              <a:off x="9690917" y="1540251"/>
              <a:ext cx="573386" cy="139566"/>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7" name="Connector: Curved 136">
              <a:extLst>
                <a:ext uri="{FF2B5EF4-FFF2-40B4-BE49-F238E27FC236}">
                  <a16:creationId xmlns:a16="http://schemas.microsoft.com/office/drawing/2014/main" id="{BD853D3E-6E09-4CA8-B337-98F0B9A4A8B7}"/>
                </a:ext>
              </a:extLst>
            </p:cNvPr>
            <p:cNvCxnSpPr>
              <a:cxnSpLocks/>
            </p:cNvCxnSpPr>
            <p:nvPr/>
          </p:nvCxnSpPr>
          <p:spPr bwMode="auto">
            <a:xfrm rot="10800000">
              <a:off x="9681816" y="1347581"/>
              <a:ext cx="608871" cy="235714"/>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8" name="Connector: Curved 137">
              <a:extLst>
                <a:ext uri="{FF2B5EF4-FFF2-40B4-BE49-F238E27FC236}">
                  <a16:creationId xmlns:a16="http://schemas.microsoft.com/office/drawing/2014/main" id="{28CA2FF1-4820-4E52-89D0-F08884A365B1}"/>
                </a:ext>
              </a:extLst>
            </p:cNvPr>
            <p:cNvCxnSpPr>
              <a:cxnSpLocks/>
              <a:stCxn id="238" idx="3"/>
            </p:cNvCxnSpPr>
            <p:nvPr/>
          </p:nvCxnSpPr>
          <p:spPr bwMode="auto">
            <a:xfrm rot="5400000">
              <a:off x="8660513" y="2283964"/>
              <a:ext cx="1067474" cy="17978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39" name="Connector: Curved 138">
              <a:extLst>
                <a:ext uri="{FF2B5EF4-FFF2-40B4-BE49-F238E27FC236}">
                  <a16:creationId xmlns:a16="http://schemas.microsoft.com/office/drawing/2014/main" id="{EE925FB9-91AA-42BA-B9AA-8A3F5A38F533}"/>
                </a:ext>
              </a:extLst>
            </p:cNvPr>
            <p:cNvCxnSpPr>
              <a:cxnSpLocks/>
              <a:stCxn id="238" idx="3"/>
              <a:endCxn id="233" idx="2"/>
            </p:cNvCxnSpPr>
            <p:nvPr/>
          </p:nvCxnSpPr>
          <p:spPr bwMode="auto">
            <a:xfrm rot="16200000" flipH="1">
              <a:off x="9193702" y="1930557"/>
              <a:ext cx="504423" cy="323544"/>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0" name="Connector: Curved 139">
              <a:extLst>
                <a:ext uri="{FF2B5EF4-FFF2-40B4-BE49-F238E27FC236}">
                  <a16:creationId xmlns:a16="http://schemas.microsoft.com/office/drawing/2014/main" id="{18670E6A-F37A-4755-84B6-2156C51D727F}"/>
                </a:ext>
              </a:extLst>
            </p:cNvPr>
            <p:cNvCxnSpPr>
              <a:cxnSpLocks/>
              <a:stCxn id="231" idx="0"/>
              <a:endCxn id="233" idx="2"/>
            </p:cNvCxnSpPr>
            <p:nvPr/>
          </p:nvCxnSpPr>
          <p:spPr bwMode="auto">
            <a:xfrm rot="5400000" flipH="1" flipV="1">
              <a:off x="9191828" y="2442628"/>
              <a:ext cx="513944" cy="317770"/>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1" name="Connector: Curved 140">
              <a:extLst>
                <a:ext uri="{FF2B5EF4-FFF2-40B4-BE49-F238E27FC236}">
                  <a16:creationId xmlns:a16="http://schemas.microsoft.com/office/drawing/2014/main" id="{F6D010B6-4A95-4A9E-AD71-703DD9F704CE}"/>
                </a:ext>
              </a:extLst>
            </p:cNvPr>
            <p:cNvCxnSpPr>
              <a:cxnSpLocks/>
              <a:stCxn id="223" idx="4"/>
              <a:endCxn id="231" idx="1"/>
            </p:cNvCxnSpPr>
            <p:nvPr/>
          </p:nvCxnSpPr>
          <p:spPr bwMode="auto">
            <a:xfrm>
              <a:off x="8752555" y="2611484"/>
              <a:ext cx="264985" cy="506406"/>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2" name="Connector: Curved 141">
              <a:extLst>
                <a:ext uri="{FF2B5EF4-FFF2-40B4-BE49-F238E27FC236}">
                  <a16:creationId xmlns:a16="http://schemas.microsoft.com/office/drawing/2014/main" id="{A59195C8-F8E1-4127-BD7F-6E0D3D98CFC3}"/>
                </a:ext>
              </a:extLst>
            </p:cNvPr>
            <p:cNvCxnSpPr>
              <a:cxnSpLocks/>
              <a:stCxn id="223" idx="4"/>
            </p:cNvCxnSpPr>
            <p:nvPr/>
          </p:nvCxnSpPr>
          <p:spPr bwMode="auto">
            <a:xfrm flipV="1">
              <a:off x="8752555" y="1847291"/>
              <a:ext cx="363552" cy="764193"/>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3" name="Connector: Curved 142">
              <a:extLst>
                <a:ext uri="{FF2B5EF4-FFF2-40B4-BE49-F238E27FC236}">
                  <a16:creationId xmlns:a16="http://schemas.microsoft.com/office/drawing/2014/main" id="{E7CF1023-84CD-4124-A9CD-90B7EC34369D}"/>
                </a:ext>
              </a:extLst>
            </p:cNvPr>
            <p:cNvCxnSpPr>
              <a:cxnSpLocks/>
              <a:stCxn id="231" idx="2"/>
              <a:endCxn id="227" idx="5"/>
            </p:cNvCxnSpPr>
            <p:nvPr/>
          </p:nvCxnSpPr>
          <p:spPr bwMode="auto">
            <a:xfrm rot="5400000" flipH="1">
              <a:off x="8929529" y="3016908"/>
              <a:ext cx="89678" cy="631094"/>
            </a:xfrm>
            <a:prstGeom prst="curvedConnector4">
              <a:avLst>
                <a:gd name="adj1" fmla="val -254912"/>
                <a:gd name="adj2" fmla="val 7158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4" name="Connector: Curved 143">
              <a:extLst>
                <a:ext uri="{FF2B5EF4-FFF2-40B4-BE49-F238E27FC236}">
                  <a16:creationId xmlns:a16="http://schemas.microsoft.com/office/drawing/2014/main" id="{457986E5-C3D5-4329-B411-6F1A489C0BD0}"/>
                </a:ext>
              </a:extLst>
            </p:cNvPr>
            <p:cNvCxnSpPr>
              <a:cxnSpLocks/>
              <a:stCxn id="234" idx="2"/>
              <a:endCxn id="228" idx="5"/>
            </p:cNvCxnSpPr>
            <p:nvPr/>
          </p:nvCxnSpPr>
          <p:spPr bwMode="auto">
            <a:xfrm rot="10800000">
              <a:off x="7754845" y="4018162"/>
              <a:ext cx="1016263" cy="113521"/>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5" name="Connector: Curved 144">
              <a:extLst>
                <a:ext uri="{FF2B5EF4-FFF2-40B4-BE49-F238E27FC236}">
                  <a16:creationId xmlns:a16="http://schemas.microsoft.com/office/drawing/2014/main" id="{BEC34F76-3816-49B0-9376-1FCF6C6E2421}"/>
                </a:ext>
              </a:extLst>
            </p:cNvPr>
            <p:cNvCxnSpPr>
              <a:cxnSpLocks/>
              <a:endCxn id="237" idx="2"/>
            </p:cNvCxnSpPr>
            <p:nvPr/>
          </p:nvCxnSpPr>
          <p:spPr bwMode="auto">
            <a:xfrm flipV="1">
              <a:off x="8626063" y="4734303"/>
              <a:ext cx="779125" cy="654688"/>
            </a:xfrm>
            <a:prstGeom prst="curvedConnector3">
              <a:avLst>
                <a:gd name="adj1" fmla="val 21474"/>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6" name="Connector: Curved 145">
              <a:extLst>
                <a:ext uri="{FF2B5EF4-FFF2-40B4-BE49-F238E27FC236}">
                  <a16:creationId xmlns:a16="http://schemas.microsoft.com/office/drawing/2014/main" id="{FB46D7F2-0A13-4F27-8D1F-D8C9F8CC2FEF}"/>
                </a:ext>
              </a:extLst>
            </p:cNvPr>
            <p:cNvCxnSpPr>
              <a:cxnSpLocks/>
            </p:cNvCxnSpPr>
            <p:nvPr/>
          </p:nvCxnSpPr>
          <p:spPr bwMode="auto">
            <a:xfrm>
              <a:off x="8641458" y="4615516"/>
              <a:ext cx="509158" cy="47126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7" name="Connector: Curved 146">
              <a:extLst>
                <a:ext uri="{FF2B5EF4-FFF2-40B4-BE49-F238E27FC236}">
                  <a16:creationId xmlns:a16="http://schemas.microsoft.com/office/drawing/2014/main" id="{E54EBD2B-A8B3-4EC4-8652-7674D3C5F479}"/>
                </a:ext>
              </a:extLst>
            </p:cNvPr>
            <p:cNvCxnSpPr>
              <a:cxnSpLocks/>
              <a:stCxn id="234" idx="3"/>
            </p:cNvCxnSpPr>
            <p:nvPr/>
          </p:nvCxnSpPr>
          <p:spPr bwMode="auto">
            <a:xfrm rot="5400000">
              <a:off x="8784284" y="4248226"/>
              <a:ext cx="93641" cy="379360"/>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8" name="Connector: Curved 147">
              <a:extLst>
                <a:ext uri="{FF2B5EF4-FFF2-40B4-BE49-F238E27FC236}">
                  <a16:creationId xmlns:a16="http://schemas.microsoft.com/office/drawing/2014/main" id="{09E294E2-35B8-496D-9DAA-DDACAB69DE52}"/>
                </a:ext>
              </a:extLst>
            </p:cNvPr>
            <p:cNvCxnSpPr>
              <a:cxnSpLocks/>
              <a:stCxn id="6" idx="0"/>
              <a:endCxn id="5" idx="2"/>
            </p:cNvCxnSpPr>
            <p:nvPr/>
          </p:nvCxnSpPr>
          <p:spPr bwMode="auto">
            <a:xfrm rot="16200000" flipV="1">
              <a:off x="10683588" y="1792312"/>
              <a:ext cx="246251" cy="54006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49" name="Connector: Curved 148">
              <a:extLst>
                <a:ext uri="{FF2B5EF4-FFF2-40B4-BE49-F238E27FC236}">
                  <a16:creationId xmlns:a16="http://schemas.microsoft.com/office/drawing/2014/main" id="{209F57E0-1F7E-4BFE-A52D-7D425138353A}"/>
                </a:ext>
              </a:extLst>
            </p:cNvPr>
            <p:cNvCxnSpPr>
              <a:cxnSpLocks/>
              <a:stCxn id="5" idx="3"/>
              <a:endCxn id="187" idx="3"/>
            </p:cNvCxnSpPr>
            <p:nvPr/>
          </p:nvCxnSpPr>
          <p:spPr bwMode="auto">
            <a:xfrm>
              <a:off x="10809052" y="1679817"/>
              <a:ext cx="526915" cy="1805927"/>
            </a:xfrm>
            <a:prstGeom prst="curvedConnector3">
              <a:avLst>
                <a:gd name="adj1" fmla="val 143385"/>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0" name="Connector: Curved 149">
              <a:extLst>
                <a:ext uri="{FF2B5EF4-FFF2-40B4-BE49-F238E27FC236}">
                  <a16:creationId xmlns:a16="http://schemas.microsoft.com/office/drawing/2014/main" id="{38BCD125-569F-43B4-A681-9D2051139902}"/>
                </a:ext>
              </a:extLst>
            </p:cNvPr>
            <p:cNvCxnSpPr>
              <a:cxnSpLocks/>
              <a:stCxn id="233" idx="3"/>
              <a:endCxn id="232" idx="0"/>
            </p:cNvCxnSpPr>
            <p:nvPr/>
          </p:nvCxnSpPr>
          <p:spPr bwMode="auto">
            <a:xfrm rot="16200000" flipH="1">
              <a:off x="9821695" y="2639611"/>
              <a:ext cx="343709" cy="27237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1" name="Connector: Curved 150">
              <a:extLst>
                <a:ext uri="{FF2B5EF4-FFF2-40B4-BE49-F238E27FC236}">
                  <a16:creationId xmlns:a16="http://schemas.microsoft.com/office/drawing/2014/main" id="{0EFB5CA9-AE44-43E5-BCFF-5AB640D1B8D7}"/>
                </a:ext>
              </a:extLst>
            </p:cNvPr>
            <p:cNvCxnSpPr>
              <a:cxnSpLocks/>
              <a:endCxn id="232" idx="0"/>
            </p:cNvCxnSpPr>
            <p:nvPr/>
          </p:nvCxnSpPr>
          <p:spPr bwMode="auto">
            <a:xfrm rot="5400000">
              <a:off x="9751381" y="2298541"/>
              <a:ext cx="1027469" cy="270756"/>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2" name="Connector: Curved 151">
              <a:extLst>
                <a:ext uri="{FF2B5EF4-FFF2-40B4-BE49-F238E27FC236}">
                  <a16:creationId xmlns:a16="http://schemas.microsoft.com/office/drawing/2014/main" id="{0DEFE6E2-B965-4EE0-94F5-0A6518DFAAA3}"/>
                </a:ext>
              </a:extLst>
            </p:cNvPr>
            <p:cNvCxnSpPr>
              <a:cxnSpLocks/>
              <a:stCxn id="233" idx="1"/>
              <a:endCxn id="5" idx="1"/>
            </p:cNvCxnSpPr>
            <p:nvPr/>
          </p:nvCxnSpPr>
          <p:spPr bwMode="auto">
            <a:xfrm rot="5400000" flipH="1" flipV="1">
              <a:off x="9858173" y="1679007"/>
              <a:ext cx="405319" cy="406941"/>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3" name="Connector: Curved 152">
              <a:extLst>
                <a:ext uri="{FF2B5EF4-FFF2-40B4-BE49-F238E27FC236}">
                  <a16:creationId xmlns:a16="http://schemas.microsoft.com/office/drawing/2014/main" id="{D33C5BF9-CD77-4A89-8ECA-FC099EDDA648}"/>
                </a:ext>
              </a:extLst>
            </p:cNvPr>
            <p:cNvCxnSpPr>
              <a:cxnSpLocks/>
              <a:endCxn id="233" idx="4"/>
            </p:cNvCxnSpPr>
            <p:nvPr/>
          </p:nvCxnSpPr>
          <p:spPr bwMode="auto">
            <a:xfrm rot="5400000">
              <a:off x="10051915" y="1994344"/>
              <a:ext cx="405320" cy="295074"/>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4" name="Connector: Curved 153">
              <a:extLst>
                <a:ext uri="{FF2B5EF4-FFF2-40B4-BE49-F238E27FC236}">
                  <a16:creationId xmlns:a16="http://schemas.microsoft.com/office/drawing/2014/main" id="{3A82EBA0-97A3-4EC3-B54E-0FC036FDDADB}"/>
                </a:ext>
              </a:extLst>
            </p:cNvPr>
            <p:cNvCxnSpPr>
              <a:cxnSpLocks/>
              <a:stCxn id="232" idx="3"/>
              <a:endCxn id="187" idx="1"/>
            </p:cNvCxnSpPr>
            <p:nvPr/>
          </p:nvCxnSpPr>
          <p:spPr bwMode="auto">
            <a:xfrm>
              <a:off x="10402111" y="3207059"/>
              <a:ext cx="389107" cy="27868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5" name="Connector: Curved 154">
              <a:extLst>
                <a:ext uri="{FF2B5EF4-FFF2-40B4-BE49-F238E27FC236}">
                  <a16:creationId xmlns:a16="http://schemas.microsoft.com/office/drawing/2014/main" id="{FE60B8D4-5F31-4428-A919-C1B1E279F663}"/>
                </a:ext>
              </a:extLst>
            </p:cNvPr>
            <p:cNvCxnSpPr>
              <a:cxnSpLocks/>
              <a:stCxn id="231" idx="3"/>
              <a:endCxn id="232" idx="1"/>
            </p:cNvCxnSpPr>
            <p:nvPr/>
          </p:nvCxnSpPr>
          <p:spPr bwMode="auto">
            <a:xfrm>
              <a:off x="9562289" y="3117890"/>
              <a:ext cx="295073" cy="8916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6" name="Connector: Curved 155">
              <a:extLst>
                <a:ext uri="{FF2B5EF4-FFF2-40B4-BE49-F238E27FC236}">
                  <a16:creationId xmlns:a16="http://schemas.microsoft.com/office/drawing/2014/main" id="{E8325D03-C0E7-4441-B7E0-5775EBD17D95}"/>
                </a:ext>
              </a:extLst>
            </p:cNvPr>
            <p:cNvCxnSpPr>
              <a:cxnSpLocks/>
              <a:stCxn id="231" idx="3"/>
              <a:endCxn id="6" idx="2"/>
            </p:cNvCxnSpPr>
            <p:nvPr/>
          </p:nvCxnSpPr>
          <p:spPr bwMode="auto">
            <a:xfrm flipV="1">
              <a:off x="9562289" y="2535908"/>
              <a:ext cx="1107682" cy="58198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7" name="Connector: Curved 156">
              <a:extLst>
                <a:ext uri="{FF2B5EF4-FFF2-40B4-BE49-F238E27FC236}">
                  <a16:creationId xmlns:a16="http://schemas.microsoft.com/office/drawing/2014/main" id="{2378DDEA-16F4-49B9-805E-6526BE733B7A}"/>
                </a:ext>
              </a:extLst>
            </p:cNvPr>
            <p:cNvCxnSpPr>
              <a:cxnSpLocks/>
            </p:cNvCxnSpPr>
            <p:nvPr/>
          </p:nvCxnSpPr>
          <p:spPr bwMode="auto">
            <a:xfrm rot="16200000" flipV="1">
              <a:off x="10923764" y="2970838"/>
              <a:ext cx="444810" cy="6619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8" name="Connector: Curved 157">
              <a:extLst>
                <a:ext uri="{FF2B5EF4-FFF2-40B4-BE49-F238E27FC236}">
                  <a16:creationId xmlns:a16="http://schemas.microsoft.com/office/drawing/2014/main" id="{3EB7897A-5450-4B6F-A178-5979B8C23F79}"/>
                </a:ext>
              </a:extLst>
            </p:cNvPr>
            <p:cNvCxnSpPr>
              <a:cxnSpLocks/>
            </p:cNvCxnSpPr>
            <p:nvPr/>
          </p:nvCxnSpPr>
          <p:spPr bwMode="auto">
            <a:xfrm rot="5400000">
              <a:off x="10652994" y="3847277"/>
              <a:ext cx="379378" cy="17512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59" name="Connector: Curved 158">
              <a:extLst>
                <a:ext uri="{FF2B5EF4-FFF2-40B4-BE49-F238E27FC236}">
                  <a16:creationId xmlns:a16="http://schemas.microsoft.com/office/drawing/2014/main" id="{234F4911-48F5-4F40-97B8-83F1C23EEF4E}"/>
                </a:ext>
              </a:extLst>
            </p:cNvPr>
            <p:cNvCxnSpPr>
              <a:cxnSpLocks/>
            </p:cNvCxnSpPr>
            <p:nvPr/>
          </p:nvCxnSpPr>
          <p:spPr bwMode="auto">
            <a:xfrm rot="5400000" flipH="1" flipV="1">
              <a:off x="10913344" y="3847277"/>
              <a:ext cx="379378" cy="17512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0" name="Connector: Curved 159">
              <a:extLst>
                <a:ext uri="{FF2B5EF4-FFF2-40B4-BE49-F238E27FC236}">
                  <a16:creationId xmlns:a16="http://schemas.microsoft.com/office/drawing/2014/main" id="{278E3B82-E71F-441E-AF9D-9C403615C0F5}"/>
                </a:ext>
              </a:extLst>
            </p:cNvPr>
            <p:cNvCxnSpPr>
              <a:cxnSpLocks/>
              <a:stCxn id="185" idx="3"/>
              <a:endCxn id="187" idx="3"/>
            </p:cNvCxnSpPr>
            <p:nvPr/>
          </p:nvCxnSpPr>
          <p:spPr bwMode="auto">
            <a:xfrm flipV="1">
              <a:off x="11197465" y="3485744"/>
              <a:ext cx="138502" cy="2009408"/>
            </a:xfrm>
            <a:prstGeom prst="curvedConnector3">
              <a:avLst>
                <a:gd name="adj1" fmla="val 26505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1" name="Connector: Curved 160">
              <a:extLst>
                <a:ext uri="{FF2B5EF4-FFF2-40B4-BE49-F238E27FC236}">
                  <a16:creationId xmlns:a16="http://schemas.microsoft.com/office/drawing/2014/main" id="{B2AADC57-69EB-467D-B832-868BE8E06B6B}"/>
                </a:ext>
              </a:extLst>
            </p:cNvPr>
            <p:cNvCxnSpPr>
              <a:cxnSpLocks/>
            </p:cNvCxnSpPr>
            <p:nvPr/>
          </p:nvCxnSpPr>
          <p:spPr bwMode="auto">
            <a:xfrm rot="16200000" flipV="1">
              <a:off x="10542452" y="4825958"/>
              <a:ext cx="589080" cy="21734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2" name="Connector: Curved 161">
              <a:extLst>
                <a:ext uri="{FF2B5EF4-FFF2-40B4-BE49-F238E27FC236}">
                  <a16:creationId xmlns:a16="http://schemas.microsoft.com/office/drawing/2014/main" id="{D41A743F-2164-41B4-A6B9-06A18D568AA6}"/>
                </a:ext>
              </a:extLst>
            </p:cNvPr>
            <p:cNvCxnSpPr>
              <a:cxnSpLocks/>
              <a:stCxn id="236" idx="1"/>
            </p:cNvCxnSpPr>
            <p:nvPr/>
          </p:nvCxnSpPr>
          <p:spPr bwMode="auto">
            <a:xfrm rot="5400000" flipH="1" flipV="1">
              <a:off x="9931836" y="4717016"/>
              <a:ext cx="911623" cy="681336"/>
            </a:xfrm>
            <a:prstGeom prst="curvedConnector3">
              <a:avLst>
                <a:gd name="adj1" fmla="val 3537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3" name="Connector: Curved 162">
              <a:extLst>
                <a:ext uri="{FF2B5EF4-FFF2-40B4-BE49-F238E27FC236}">
                  <a16:creationId xmlns:a16="http://schemas.microsoft.com/office/drawing/2014/main" id="{FAFF573E-34B0-4CEE-AEC8-5F10922B01D3}"/>
                </a:ext>
              </a:extLst>
            </p:cNvPr>
            <p:cNvCxnSpPr>
              <a:cxnSpLocks/>
              <a:stCxn id="185" idx="1"/>
              <a:endCxn id="239" idx="5"/>
            </p:cNvCxnSpPr>
            <p:nvPr/>
          </p:nvCxnSpPr>
          <p:spPr bwMode="auto">
            <a:xfrm rot="10800000">
              <a:off x="9597960" y="5293974"/>
              <a:ext cx="1054757" cy="20117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4" name="Connector: Curved 163">
              <a:extLst>
                <a:ext uri="{FF2B5EF4-FFF2-40B4-BE49-F238E27FC236}">
                  <a16:creationId xmlns:a16="http://schemas.microsoft.com/office/drawing/2014/main" id="{C2A1C6C7-ADC1-43F6-BCFF-BBD917E18993}"/>
                </a:ext>
              </a:extLst>
            </p:cNvPr>
            <p:cNvCxnSpPr>
              <a:cxnSpLocks/>
              <a:stCxn id="237" idx="3"/>
            </p:cNvCxnSpPr>
            <p:nvPr/>
          </p:nvCxnSpPr>
          <p:spPr bwMode="auto">
            <a:xfrm rot="16200000" flipH="1">
              <a:off x="10194134" y="4822411"/>
              <a:ext cx="251212" cy="741390"/>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5" name="Connector: Curved 164">
              <a:extLst>
                <a:ext uri="{FF2B5EF4-FFF2-40B4-BE49-F238E27FC236}">
                  <a16:creationId xmlns:a16="http://schemas.microsoft.com/office/drawing/2014/main" id="{67B61226-7CEF-4C3A-A16E-D865BF9DD2C4}"/>
                </a:ext>
              </a:extLst>
            </p:cNvPr>
            <p:cNvCxnSpPr>
              <a:cxnSpLocks/>
              <a:stCxn id="226" idx="4"/>
            </p:cNvCxnSpPr>
            <p:nvPr/>
          </p:nvCxnSpPr>
          <p:spPr bwMode="auto">
            <a:xfrm>
              <a:off x="8694634" y="5617064"/>
              <a:ext cx="1107333" cy="304561"/>
            </a:xfrm>
            <a:prstGeom prst="curvedConnector3">
              <a:avLst>
                <a:gd name="adj1" fmla="val 21901"/>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6" name="Connector: Curved 165">
              <a:extLst>
                <a:ext uri="{FF2B5EF4-FFF2-40B4-BE49-F238E27FC236}">
                  <a16:creationId xmlns:a16="http://schemas.microsoft.com/office/drawing/2014/main" id="{E7AA2D29-28CA-43BF-8BB1-22A28D4BB4EC}"/>
                </a:ext>
              </a:extLst>
            </p:cNvPr>
            <p:cNvCxnSpPr>
              <a:cxnSpLocks/>
              <a:stCxn id="239" idx="3"/>
            </p:cNvCxnSpPr>
            <p:nvPr/>
          </p:nvCxnSpPr>
          <p:spPr bwMode="auto">
            <a:xfrm rot="16200000" flipH="1">
              <a:off x="9337995" y="5497597"/>
              <a:ext cx="287964" cy="581589"/>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7" name="Connector: Curved 166">
              <a:extLst>
                <a:ext uri="{FF2B5EF4-FFF2-40B4-BE49-F238E27FC236}">
                  <a16:creationId xmlns:a16="http://schemas.microsoft.com/office/drawing/2014/main" id="{A6F00176-BADD-4310-9737-A70DE7603F84}"/>
                </a:ext>
              </a:extLst>
            </p:cNvPr>
            <p:cNvCxnSpPr>
              <a:cxnSpLocks/>
            </p:cNvCxnSpPr>
            <p:nvPr/>
          </p:nvCxnSpPr>
          <p:spPr bwMode="auto">
            <a:xfrm rot="16200000" flipV="1">
              <a:off x="9594453" y="5219532"/>
              <a:ext cx="466042" cy="20054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8" name="Connector: Curved 167">
              <a:extLst>
                <a:ext uri="{FF2B5EF4-FFF2-40B4-BE49-F238E27FC236}">
                  <a16:creationId xmlns:a16="http://schemas.microsoft.com/office/drawing/2014/main" id="{65D87E86-BCDA-4BDC-BFF3-675C9B50A26E}"/>
                </a:ext>
              </a:extLst>
            </p:cNvPr>
            <p:cNvCxnSpPr>
              <a:cxnSpLocks/>
            </p:cNvCxnSpPr>
            <p:nvPr/>
          </p:nvCxnSpPr>
          <p:spPr bwMode="auto">
            <a:xfrm rot="5400000">
              <a:off x="9776029" y="3498714"/>
              <a:ext cx="226978" cy="20103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69" name="Connector: Curved 168">
              <a:extLst>
                <a:ext uri="{FF2B5EF4-FFF2-40B4-BE49-F238E27FC236}">
                  <a16:creationId xmlns:a16="http://schemas.microsoft.com/office/drawing/2014/main" id="{58B647D2-21E5-478B-9A19-95011291828D}"/>
                </a:ext>
              </a:extLst>
            </p:cNvPr>
            <p:cNvCxnSpPr>
              <a:cxnSpLocks/>
            </p:cNvCxnSpPr>
            <p:nvPr/>
          </p:nvCxnSpPr>
          <p:spPr bwMode="auto">
            <a:xfrm rot="5400000" flipH="1" flipV="1">
              <a:off x="10074478" y="3498714"/>
              <a:ext cx="226978" cy="201039"/>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0" name="Connector: Curved 169">
              <a:extLst>
                <a:ext uri="{FF2B5EF4-FFF2-40B4-BE49-F238E27FC236}">
                  <a16:creationId xmlns:a16="http://schemas.microsoft.com/office/drawing/2014/main" id="{E57AC3C6-456D-4951-945D-6A8B97BB0FF8}"/>
                </a:ext>
              </a:extLst>
            </p:cNvPr>
            <p:cNvCxnSpPr>
              <a:cxnSpLocks/>
              <a:stCxn id="235" idx="2"/>
              <a:endCxn id="234" idx="4"/>
            </p:cNvCxnSpPr>
            <p:nvPr/>
          </p:nvCxnSpPr>
          <p:spPr bwMode="auto">
            <a:xfrm rot="10800000" flipV="1">
              <a:off x="9270461" y="3952846"/>
              <a:ext cx="408561" cy="178836"/>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1" name="Connector: Curved 170">
              <a:extLst>
                <a:ext uri="{FF2B5EF4-FFF2-40B4-BE49-F238E27FC236}">
                  <a16:creationId xmlns:a16="http://schemas.microsoft.com/office/drawing/2014/main" id="{F682705E-704B-4D9F-9DA2-2EDB3BB7E5BC}"/>
                </a:ext>
              </a:extLst>
            </p:cNvPr>
            <p:cNvCxnSpPr>
              <a:cxnSpLocks/>
              <a:stCxn id="231" idx="2"/>
              <a:endCxn id="234" idx="1"/>
            </p:cNvCxnSpPr>
            <p:nvPr/>
          </p:nvCxnSpPr>
          <p:spPr bwMode="auto">
            <a:xfrm rot="5400000">
              <a:off x="8907859" y="3490220"/>
              <a:ext cx="494983" cy="269131"/>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2" name="Connector: Curved 171">
              <a:extLst>
                <a:ext uri="{FF2B5EF4-FFF2-40B4-BE49-F238E27FC236}">
                  <a16:creationId xmlns:a16="http://schemas.microsoft.com/office/drawing/2014/main" id="{229568CC-4DEB-4153-90EC-1A22FB073533}"/>
                </a:ext>
              </a:extLst>
            </p:cNvPr>
            <p:cNvCxnSpPr>
              <a:cxnSpLocks/>
            </p:cNvCxnSpPr>
            <p:nvPr/>
          </p:nvCxnSpPr>
          <p:spPr bwMode="auto">
            <a:xfrm rot="5400000" flipH="1" flipV="1">
              <a:off x="9052252" y="3523203"/>
              <a:ext cx="523720" cy="29955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3" name="Connector: Curved 172">
              <a:extLst>
                <a:ext uri="{FF2B5EF4-FFF2-40B4-BE49-F238E27FC236}">
                  <a16:creationId xmlns:a16="http://schemas.microsoft.com/office/drawing/2014/main" id="{56FA052C-E33D-43BD-BE68-836D657776D5}"/>
                </a:ext>
              </a:extLst>
            </p:cNvPr>
            <p:cNvCxnSpPr>
              <a:cxnSpLocks/>
              <a:stCxn id="227" idx="3"/>
              <a:endCxn id="232" idx="1"/>
            </p:cNvCxnSpPr>
            <p:nvPr/>
          </p:nvCxnSpPr>
          <p:spPr bwMode="auto">
            <a:xfrm rot="5400000" flipH="1" flipV="1">
              <a:off x="8839206" y="2619897"/>
              <a:ext cx="430993" cy="1605317"/>
            </a:xfrm>
            <a:prstGeom prst="curvedConnector4">
              <a:avLst>
                <a:gd name="adj1" fmla="val -53040"/>
                <a:gd name="adj2" fmla="val 6267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4" name="Connector: Curved 173">
              <a:extLst>
                <a:ext uri="{FF2B5EF4-FFF2-40B4-BE49-F238E27FC236}">
                  <a16:creationId xmlns:a16="http://schemas.microsoft.com/office/drawing/2014/main" id="{4037A67F-5EC3-4DBB-B2E5-4912673772E5}"/>
                </a:ext>
              </a:extLst>
            </p:cNvPr>
            <p:cNvCxnSpPr>
              <a:cxnSpLocks/>
              <a:endCxn id="237" idx="1"/>
            </p:cNvCxnSpPr>
            <p:nvPr/>
          </p:nvCxnSpPr>
          <p:spPr bwMode="auto">
            <a:xfrm rot="5400000">
              <a:off x="9918913" y="4213651"/>
              <a:ext cx="217586" cy="15732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5" name="Connector: Curved 174">
              <a:extLst>
                <a:ext uri="{FF2B5EF4-FFF2-40B4-BE49-F238E27FC236}">
                  <a16:creationId xmlns:a16="http://schemas.microsoft.com/office/drawing/2014/main" id="{B8A73AB4-5FA1-470E-8E4D-6A990AAAD75B}"/>
                </a:ext>
              </a:extLst>
            </p:cNvPr>
            <p:cNvCxnSpPr>
              <a:cxnSpLocks/>
              <a:stCxn id="6" idx="3"/>
            </p:cNvCxnSpPr>
            <p:nvPr/>
          </p:nvCxnSpPr>
          <p:spPr bwMode="auto">
            <a:xfrm rot="5400000">
              <a:off x="9784729" y="3277429"/>
              <a:ext cx="1683103" cy="620584"/>
            </a:xfrm>
            <a:prstGeom prst="curvedConnector3">
              <a:avLst>
                <a:gd name="adj1" fmla="val 22459"/>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6" name="Connector: Curved 175">
              <a:extLst>
                <a:ext uri="{FF2B5EF4-FFF2-40B4-BE49-F238E27FC236}">
                  <a16:creationId xmlns:a16="http://schemas.microsoft.com/office/drawing/2014/main" id="{B32C61F9-1595-4F27-8AAC-7E7C2889B37B}"/>
                </a:ext>
              </a:extLst>
            </p:cNvPr>
            <p:cNvCxnSpPr>
              <a:cxnSpLocks/>
              <a:endCxn id="234" idx="4"/>
            </p:cNvCxnSpPr>
            <p:nvPr/>
          </p:nvCxnSpPr>
          <p:spPr bwMode="auto">
            <a:xfrm rot="10800000">
              <a:off x="9270461" y="4131683"/>
              <a:ext cx="393993" cy="290161"/>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7" name="Connector: Curved 176">
              <a:extLst>
                <a:ext uri="{FF2B5EF4-FFF2-40B4-BE49-F238E27FC236}">
                  <a16:creationId xmlns:a16="http://schemas.microsoft.com/office/drawing/2014/main" id="{EECF97F4-95BC-43F1-A87D-2C53E72DCA76}"/>
                </a:ext>
              </a:extLst>
            </p:cNvPr>
            <p:cNvCxnSpPr>
              <a:cxnSpLocks/>
            </p:cNvCxnSpPr>
            <p:nvPr/>
          </p:nvCxnSpPr>
          <p:spPr bwMode="auto">
            <a:xfrm rot="16200000" flipV="1">
              <a:off x="9046525" y="3841570"/>
              <a:ext cx="1007258" cy="191845"/>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8" name="Connector: Curved 177">
              <a:extLst>
                <a:ext uri="{FF2B5EF4-FFF2-40B4-BE49-F238E27FC236}">
                  <a16:creationId xmlns:a16="http://schemas.microsoft.com/office/drawing/2014/main" id="{B6B8DEBF-C725-4FA3-A1CB-A084E6098966}"/>
                </a:ext>
              </a:extLst>
            </p:cNvPr>
            <p:cNvCxnSpPr>
              <a:cxnSpLocks/>
              <a:stCxn id="235" idx="4"/>
            </p:cNvCxnSpPr>
            <p:nvPr/>
          </p:nvCxnSpPr>
          <p:spPr bwMode="auto">
            <a:xfrm flipV="1">
              <a:off x="10178374" y="2731642"/>
              <a:ext cx="595181" cy="1221204"/>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79" name="Connector: Curved 178">
              <a:extLst>
                <a:ext uri="{FF2B5EF4-FFF2-40B4-BE49-F238E27FC236}">
                  <a16:creationId xmlns:a16="http://schemas.microsoft.com/office/drawing/2014/main" id="{204CF538-B7AE-4779-88CA-4D4FF9984C1C}"/>
                </a:ext>
              </a:extLst>
            </p:cNvPr>
            <p:cNvCxnSpPr>
              <a:cxnSpLocks/>
              <a:endCxn id="6" idx="2"/>
            </p:cNvCxnSpPr>
            <p:nvPr/>
          </p:nvCxnSpPr>
          <p:spPr bwMode="auto">
            <a:xfrm>
              <a:off x="8626063" y="1863981"/>
              <a:ext cx="2043908" cy="671927"/>
            </a:xfrm>
            <a:prstGeom prst="curvedConnector3">
              <a:avLst>
                <a:gd name="adj1" fmla="val 83864"/>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80" name="Connector: Curved 179">
              <a:extLst>
                <a:ext uri="{FF2B5EF4-FFF2-40B4-BE49-F238E27FC236}">
                  <a16:creationId xmlns:a16="http://schemas.microsoft.com/office/drawing/2014/main" id="{85B8C77B-FC25-4006-A757-569D94DA28CE}"/>
                </a:ext>
              </a:extLst>
            </p:cNvPr>
            <p:cNvCxnSpPr>
              <a:cxnSpLocks/>
              <a:stCxn id="186" idx="3"/>
            </p:cNvCxnSpPr>
            <p:nvPr/>
          </p:nvCxnSpPr>
          <p:spPr bwMode="auto">
            <a:xfrm rot="16200000" flipH="1">
              <a:off x="10682627" y="4849181"/>
              <a:ext cx="622240" cy="210548"/>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81" name="Connector: Curved 180">
              <a:extLst>
                <a:ext uri="{FF2B5EF4-FFF2-40B4-BE49-F238E27FC236}">
                  <a16:creationId xmlns:a16="http://schemas.microsoft.com/office/drawing/2014/main" id="{0C13A562-1FCC-4914-8492-BCEEF216DB90}"/>
                </a:ext>
              </a:extLst>
            </p:cNvPr>
            <p:cNvCxnSpPr>
              <a:cxnSpLocks/>
            </p:cNvCxnSpPr>
            <p:nvPr/>
          </p:nvCxnSpPr>
          <p:spPr bwMode="auto">
            <a:xfrm rot="10800000">
              <a:off x="10178374" y="4105477"/>
              <a:ext cx="476442" cy="269422"/>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82" name="Connector: Curved 181">
              <a:extLst>
                <a:ext uri="{FF2B5EF4-FFF2-40B4-BE49-F238E27FC236}">
                  <a16:creationId xmlns:a16="http://schemas.microsoft.com/office/drawing/2014/main" id="{DE65440E-EAD8-41DD-90F7-B004CAF028D1}"/>
                </a:ext>
              </a:extLst>
            </p:cNvPr>
            <p:cNvCxnSpPr>
              <a:cxnSpLocks/>
              <a:stCxn id="220" idx="1"/>
              <a:endCxn id="219" idx="3"/>
            </p:cNvCxnSpPr>
            <p:nvPr/>
          </p:nvCxnSpPr>
          <p:spPr bwMode="auto">
            <a:xfrm rot="10800000" flipV="1">
              <a:off x="7279261" y="4620813"/>
              <a:ext cx="830094" cy="291830"/>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83" name="Connector: Curved 182">
              <a:extLst>
                <a:ext uri="{FF2B5EF4-FFF2-40B4-BE49-F238E27FC236}">
                  <a16:creationId xmlns:a16="http://schemas.microsoft.com/office/drawing/2014/main" id="{52E313B7-5C21-4201-8D38-832BD4280C8F}"/>
                </a:ext>
              </a:extLst>
            </p:cNvPr>
            <p:cNvCxnSpPr>
              <a:cxnSpLocks/>
              <a:stCxn id="220" idx="1"/>
              <a:endCxn id="225" idx="1"/>
            </p:cNvCxnSpPr>
            <p:nvPr/>
          </p:nvCxnSpPr>
          <p:spPr bwMode="auto">
            <a:xfrm rot="10800000" flipV="1">
              <a:off x="7344113" y="4620813"/>
              <a:ext cx="765243" cy="792752"/>
            </a:xfrm>
            <a:prstGeom prst="curvedConnector2">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cxnSp>
          <p:nvCxnSpPr>
            <p:cNvPr id="184" name="Connector: Curved 183">
              <a:extLst>
                <a:ext uri="{FF2B5EF4-FFF2-40B4-BE49-F238E27FC236}">
                  <a16:creationId xmlns:a16="http://schemas.microsoft.com/office/drawing/2014/main" id="{53B4FB02-4F04-4BD8-A04C-48EC23EF0BC2}"/>
                </a:ext>
              </a:extLst>
            </p:cNvPr>
            <p:cNvCxnSpPr>
              <a:cxnSpLocks/>
              <a:stCxn id="215" idx="4"/>
              <a:endCxn id="225" idx="2"/>
            </p:cNvCxnSpPr>
            <p:nvPr/>
          </p:nvCxnSpPr>
          <p:spPr bwMode="auto">
            <a:xfrm>
              <a:off x="5665228" y="3414726"/>
              <a:ext cx="1429207" cy="2258244"/>
            </a:xfrm>
            <a:prstGeom prst="curvedConnector3">
              <a:avLst>
                <a:gd name="adj1" fmla="val 50000"/>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185" name="Rectangle: Rounded Corners 184">
              <a:extLst>
                <a:ext uri="{FF2B5EF4-FFF2-40B4-BE49-F238E27FC236}">
                  <a16:creationId xmlns:a16="http://schemas.microsoft.com/office/drawing/2014/main" id="{0BDED16A-E362-4AF6-8EBF-5C28D55452D4}"/>
                </a:ext>
              </a:extLst>
            </p:cNvPr>
            <p:cNvSpPr/>
            <p:nvPr/>
          </p:nvSpPr>
          <p:spPr bwMode="auto">
            <a:xfrm>
              <a:off x="10652716" y="5235747"/>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186" name="Cylinder 185">
              <a:extLst>
                <a:ext uri="{FF2B5EF4-FFF2-40B4-BE49-F238E27FC236}">
                  <a16:creationId xmlns:a16="http://schemas.microsoft.com/office/drawing/2014/main" id="{BB6D3454-A22D-4053-81A2-77EC009B9A21}"/>
                </a:ext>
              </a:extLst>
            </p:cNvPr>
            <p:cNvSpPr/>
            <p:nvPr/>
          </p:nvSpPr>
          <p:spPr bwMode="auto">
            <a:xfrm>
              <a:off x="10638796" y="4124526"/>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187" name="Rectangle: Rounded Corners 186">
              <a:extLst>
                <a:ext uri="{FF2B5EF4-FFF2-40B4-BE49-F238E27FC236}">
                  <a16:creationId xmlns:a16="http://schemas.microsoft.com/office/drawing/2014/main" id="{1D509CDD-6D83-48F5-8067-20178E9BBB2B}"/>
                </a:ext>
              </a:extLst>
            </p:cNvPr>
            <p:cNvSpPr/>
            <p:nvPr/>
          </p:nvSpPr>
          <p:spPr bwMode="auto">
            <a:xfrm>
              <a:off x="10791218" y="3226339"/>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188" name="Rectangle: Rounded Corners 187">
              <a:extLst>
                <a:ext uri="{FF2B5EF4-FFF2-40B4-BE49-F238E27FC236}">
                  <a16:creationId xmlns:a16="http://schemas.microsoft.com/office/drawing/2014/main" id="{8879646B-CC9F-479B-A45A-E336FC1E0703}"/>
                </a:ext>
              </a:extLst>
            </p:cNvPr>
            <p:cNvSpPr/>
            <p:nvPr/>
          </p:nvSpPr>
          <p:spPr bwMode="auto">
            <a:xfrm>
              <a:off x="977226" y="1731523"/>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dirty="0">
                  <a:ln>
                    <a:noFill/>
                  </a:ln>
                  <a:solidFill>
                    <a:schemeClr val="tx1"/>
                  </a:solidFill>
                  <a:effectLst/>
                  <a:latin typeface="Tahoma" charset="0"/>
                </a:rPr>
                <a:t>Apps</a:t>
              </a:r>
            </a:p>
          </p:txBody>
        </p:sp>
        <p:sp>
          <p:nvSpPr>
            <p:cNvPr id="189" name="Rectangle: Rounded Corners 188">
              <a:extLst>
                <a:ext uri="{FF2B5EF4-FFF2-40B4-BE49-F238E27FC236}">
                  <a16:creationId xmlns:a16="http://schemas.microsoft.com/office/drawing/2014/main" id="{7689F6A5-8FCF-4B1E-AB94-86AB06F5CAB3}"/>
                </a:ext>
              </a:extLst>
            </p:cNvPr>
            <p:cNvSpPr/>
            <p:nvPr/>
          </p:nvSpPr>
          <p:spPr bwMode="auto">
            <a:xfrm>
              <a:off x="1955260" y="1326204"/>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dirty="0">
                  <a:ln>
                    <a:noFill/>
                  </a:ln>
                  <a:solidFill>
                    <a:schemeClr val="tx1"/>
                  </a:solidFill>
                  <a:effectLst/>
                  <a:latin typeface="Tahoma" charset="0"/>
                </a:rPr>
                <a:t>Apps</a:t>
              </a:r>
            </a:p>
          </p:txBody>
        </p:sp>
        <p:sp>
          <p:nvSpPr>
            <p:cNvPr id="190" name="Rectangle: Rounded Corners 189">
              <a:extLst>
                <a:ext uri="{FF2B5EF4-FFF2-40B4-BE49-F238E27FC236}">
                  <a16:creationId xmlns:a16="http://schemas.microsoft.com/office/drawing/2014/main" id="{8F460C15-8D42-4AE7-A37C-A10CD3D7ADAA}"/>
                </a:ext>
              </a:extLst>
            </p:cNvPr>
            <p:cNvSpPr/>
            <p:nvPr/>
          </p:nvSpPr>
          <p:spPr bwMode="auto">
            <a:xfrm>
              <a:off x="983712" y="4607669"/>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191" name="Rectangle: Rounded Corners 190">
              <a:extLst>
                <a:ext uri="{FF2B5EF4-FFF2-40B4-BE49-F238E27FC236}">
                  <a16:creationId xmlns:a16="http://schemas.microsoft.com/office/drawing/2014/main" id="{E984404C-1CCC-48EC-96AE-5622EB70E717}"/>
                </a:ext>
              </a:extLst>
            </p:cNvPr>
            <p:cNvSpPr/>
            <p:nvPr/>
          </p:nvSpPr>
          <p:spPr bwMode="auto">
            <a:xfrm>
              <a:off x="2056999" y="4413115"/>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192" name="Cylinder 191">
              <a:extLst>
                <a:ext uri="{FF2B5EF4-FFF2-40B4-BE49-F238E27FC236}">
                  <a16:creationId xmlns:a16="http://schemas.microsoft.com/office/drawing/2014/main" id="{44A0DB9B-699D-4341-AB92-2F8CBE75E91F}"/>
                </a:ext>
              </a:extLst>
            </p:cNvPr>
            <p:cNvSpPr/>
            <p:nvPr/>
          </p:nvSpPr>
          <p:spPr bwMode="auto">
            <a:xfrm>
              <a:off x="1093958" y="2791837"/>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193" name="Cylinder 192">
              <a:extLst>
                <a:ext uri="{FF2B5EF4-FFF2-40B4-BE49-F238E27FC236}">
                  <a16:creationId xmlns:a16="http://schemas.microsoft.com/office/drawing/2014/main" id="{81F8684A-BC7B-49D6-85AC-8691AF3D177E}"/>
                </a:ext>
              </a:extLst>
            </p:cNvPr>
            <p:cNvSpPr/>
            <p:nvPr/>
          </p:nvSpPr>
          <p:spPr bwMode="auto">
            <a:xfrm>
              <a:off x="2132139" y="2350850"/>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194" name="Cylinder 193">
              <a:extLst>
                <a:ext uri="{FF2B5EF4-FFF2-40B4-BE49-F238E27FC236}">
                  <a16:creationId xmlns:a16="http://schemas.microsoft.com/office/drawing/2014/main" id="{5E3A8AAE-4FD1-4C37-8AA8-000DB9F17480}"/>
                </a:ext>
              </a:extLst>
            </p:cNvPr>
            <p:cNvSpPr/>
            <p:nvPr/>
          </p:nvSpPr>
          <p:spPr bwMode="auto">
            <a:xfrm>
              <a:off x="1521975" y="5400421"/>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dirty="0">
                  <a:ln>
                    <a:noFill/>
                  </a:ln>
                  <a:solidFill>
                    <a:schemeClr val="tx1"/>
                  </a:solidFill>
                  <a:effectLst/>
                  <a:latin typeface="Tahoma" charset="0"/>
                </a:rPr>
                <a:t>DB</a:t>
              </a:r>
            </a:p>
          </p:txBody>
        </p:sp>
        <p:sp>
          <p:nvSpPr>
            <p:cNvPr id="195" name="Cylinder 194">
              <a:extLst>
                <a:ext uri="{FF2B5EF4-FFF2-40B4-BE49-F238E27FC236}">
                  <a16:creationId xmlns:a16="http://schemas.microsoft.com/office/drawing/2014/main" id="{05564F32-C10D-4FD7-80B1-0406B41B0A14}"/>
                </a:ext>
              </a:extLst>
            </p:cNvPr>
            <p:cNvSpPr/>
            <p:nvPr/>
          </p:nvSpPr>
          <p:spPr bwMode="auto">
            <a:xfrm>
              <a:off x="2433132" y="5149961"/>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dirty="0">
                  <a:ln>
                    <a:noFill/>
                  </a:ln>
                  <a:solidFill>
                    <a:schemeClr val="tx1"/>
                  </a:solidFill>
                  <a:effectLst/>
                  <a:latin typeface="Tahoma" charset="0"/>
                </a:rPr>
                <a:t>DB</a:t>
              </a:r>
            </a:p>
          </p:txBody>
        </p:sp>
        <p:sp>
          <p:nvSpPr>
            <p:cNvPr id="196" name="Cylinder 195">
              <a:extLst>
                <a:ext uri="{FF2B5EF4-FFF2-40B4-BE49-F238E27FC236}">
                  <a16:creationId xmlns:a16="http://schemas.microsoft.com/office/drawing/2014/main" id="{639BFE39-B220-4392-8217-99F4859BCFDC}"/>
                </a:ext>
              </a:extLst>
            </p:cNvPr>
            <p:cNvSpPr/>
            <p:nvPr/>
          </p:nvSpPr>
          <p:spPr bwMode="auto">
            <a:xfrm>
              <a:off x="1569312" y="3428447"/>
              <a:ext cx="1087714" cy="666395"/>
            </a:xfrm>
            <a:prstGeom prst="can">
              <a:avLst/>
            </a:prstGeom>
            <a:solidFill>
              <a:schemeClr val="tx2">
                <a:lumMod val="60000"/>
                <a:lumOff val="4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lnSpcReduction="10000"/>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800" b="1" i="0" u="none" strike="noStrike" cap="none" normalizeH="0" baseline="0" dirty="0">
                  <a:ln>
                    <a:noFill/>
                  </a:ln>
                  <a:solidFill>
                    <a:schemeClr val="tx1"/>
                  </a:solidFill>
                  <a:effectLst/>
                  <a:latin typeface="Tahoma" charset="0"/>
                </a:rPr>
                <a:t>Data</a:t>
              </a:r>
            </a:p>
            <a:p>
              <a:pPr marL="0" marR="0" indent="0" algn="ctr" defTabSz="914400" rtl="0" eaLnBrk="1" fontAlgn="base" latinLnBrk="0" hangingPunct="1">
                <a:lnSpc>
                  <a:spcPct val="90000"/>
                </a:lnSpc>
                <a:spcBef>
                  <a:spcPct val="0"/>
                </a:spcBef>
                <a:spcAft>
                  <a:spcPts val="600"/>
                </a:spcAft>
                <a:buClrTx/>
                <a:buSzTx/>
                <a:buFontTx/>
                <a:buNone/>
                <a:tabLst/>
              </a:pPr>
              <a:r>
                <a:rPr lang="en-US" sz="800" b="1" dirty="0"/>
                <a:t>Warehouse</a:t>
              </a:r>
              <a:endParaRPr kumimoji="0" lang="en-US" sz="800" b="1" i="0" u="none" strike="noStrike" cap="none" normalizeH="0" baseline="0" dirty="0">
                <a:ln>
                  <a:noFill/>
                </a:ln>
                <a:solidFill>
                  <a:schemeClr val="tx1"/>
                </a:solidFill>
                <a:effectLst/>
                <a:latin typeface="Tahoma" charset="0"/>
              </a:endParaRPr>
            </a:p>
          </p:txBody>
        </p:sp>
        <p:sp>
          <p:nvSpPr>
            <p:cNvPr id="197" name="Cube 196">
              <a:extLst>
                <a:ext uri="{FF2B5EF4-FFF2-40B4-BE49-F238E27FC236}">
                  <a16:creationId xmlns:a16="http://schemas.microsoft.com/office/drawing/2014/main" id="{8C52BFF5-FA2E-4B9E-BD52-F4F09C8AC555}"/>
                </a:ext>
              </a:extLst>
            </p:cNvPr>
            <p:cNvSpPr/>
            <p:nvPr/>
          </p:nvSpPr>
          <p:spPr bwMode="auto">
            <a:xfrm>
              <a:off x="751860" y="3787827"/>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dirty="0">
                  <a:ln>
                    <a:noFill/>
                  </a:ln>
                  <a:solidFill>
                    <a:schemeClr val="tx1"/>
                  </a:solidFill>
                  <a:effectLst/>
                  <a:latin typeface="Tahoma" charset="0"/>
                </a:rPr>
                <a:t>SAAS</a:t>
              </a:r>
            </a:p>
          </p:txBody>
        </p:sp>
        <p:sp>
          <p:nvSpPr>
            <p:cNvPr id="198" name="Rectangle: Rounded Corners 197">
              <a:extLst>
                <a:ext uri="{FF2B5EF4-FFF2-40B4-BE49-F238E27FC236}">
                  <a16:creationId xmlns:a16="http://schemas.microsoft.com/office/drawing/2014/main" id="{76314984-E8CC-46AE-8834-186E5330DBAA}"/>
                </a:ext>
              </a:extLst>
            </p:cNvPr>
            <p:cNvSpPr/>
            <p:nvPr/>
          </p:nvSpPr>
          <p:spPr bwMode="auto">
            <a:xfrm>
              <a:off x="3793034" y="1580138"/>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199" name="Rectangle: Rounded Corners 198">
              <a:extLst>
                <a:ext uri="{FF2B5EF4-FFF2-40B4-BE49-F238E27FC236}">
                  <a16:creationId xmlns:a16="http://schemas.microsoft.com/office/drawing/2014/main" id="{69CC16FD-0449-4944-B52E-9B942622137C}"/>
                </a:ext>
              </a:extLst>
            </p:cNvPr>
            <p:cNvSpPr/>
            <p:nvPr/>
          </p:nvSpPr>
          <p:spPr bwMode="auto">
            <a:xfrm>
              <a:off x="4717915" y="1459148"/>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00" name="Rectangle: Rounded Corners 199">
              <a:extLst>
                <a:ext uri="{FF2B5EF4-FFF2-40B4-BE49-F238E27FC236}">
                  <a16:creationId xmlns:a16="http://schemas.microsoft.com/office/drawing/2014/main" id="{D19FAE16-9B16-4975-9B31-5D571AF669BA}"/>
                </a:ext>
              </a:extLst>
            </p:cNvPr>
            <p:cNvSpPr/>
            <p:nvPr/>
          </p:nvSpPr>
          <p:spPr bwMode="auto">
            <a:xfrm>
              <a:off x="2900013" y="3136132"/>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01" name="Rectangle: Rounded Corners 200">
              <a:extLst>
                <a:ext uri="{FF2B5EF4-FFF2-40B4-BE49-F238E27FC236}">
                  <a16:creationId xmlns:a16="http://schemas.microsoft.com/office/drawing/2014/main" id="{BD44B5E7-EFE2-487E-BA50-96558A6EFA8F}"/>
                </a:ext>
              </a:extLst>
            </p:cNvPr>
            <p:cNvSpPr/>
            <p:nvPr/>
          </p:nvSpPr>
          <p:spPr bwMode="auto">
            <a:xfrm>
              <a:off x="3699754" y="3310907"/>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02" name="Rectangle: Rounded Corners 201">
              <a:extLst>
                <a:ext uri="{FF2B5EF4-FFF2-40B4-BE49-F238E27FC236}">
                  <a16:creationId xmlns:a16="http://schemas.microsoft.com/office/drawing/2014/main" id="{D3A7864B-4E74-4C37-9915-7FA7648011A4}"/>
                </a:ext>
              </a:extLst>
            </p:cNvPr>
            <p:cNvSpPr/>
            <p:nvPr/>
          </p:nvSpPr>
          <p:spPr bwMode="auto">
            <a:xfrm>
              <a:off x="5985799" y="2513152"/>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03" name="Rectangle: Rounded Corners 202">
              <a:extLst>
                <a:ext uri="{FF2B5EF4-FFF2-40B4-BE49-F238E27FC236}">
                  <a16:creationId xmlns:a16="http://schemas.microsoft.com/office/drawing/2014/main" id="{9C101710-DCAB-40C1-B48B-F3B3E6AFE8DF}"/>
                </a:ext>
              </a:extLst>
            </p:cNvPr>
            <p:cNvSpPr/>
            <p:nvPr/>
          </p:nvSpPr>
          <p:spPr bwMode="auto">
            <a:xfrm>
              <a:off x="3841253" y="5425600"/>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dirty="0">
                  <a:ln>
                    <a:noFill/>
                  </a:ln>
                  <a:solidFill>
                    <a:schemeClr val="tx1"/>
                  </a:solidFill>
                  <a:effectLst/>
                  <a:latin typeface="Tahoma" charset="0"/>
                </a:rPr>
                <a:t>Apps</a:t>
              </a:r>
            </a:p>
          </p:txBody>
        </p:sp>
        <p:sp>
          <p:nvSpPr>
            <p:cNvPr id="204" name="Rectangle: Rounded Corners 203">
              <a:extLst>
                <a:ext uri="{FF2B5EF4-FFF2-40B4-BE49-F238E27FC236}">
                  <a16:creationId xmlns:a16="http://schemas.microsoft.com/office/drawing/2014/main" id="{9483F81C-10B6-4CA0-BBD4-B142BCA4CF86}"/>
                </a:ext>
              </a:extLst>
            </p:cNvPr>
            <p:cNvSpPr/>
            <p:nvPr/>
          </p:nvSpPr>
          <p:spPr bwMode="auto">
            <a:xfrm>
              <a:off x="4614153" y="3861880"/>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05" name="Rectangle: Rounded Corners 204">
              <a:extLst>
                <a:ext uri="{FF2B5EF4-FFF2-40B4-BE49-F238E27FC236}">
                  <a16:creationId xmlns:a16="http://schemas.microsoft.com/office/drawing/2014/main" id="{4E40B797-C3D4-4018-828F-3A9DCAE8229C}"/>
                </a:ext>
              </a:extLst>
            </p:cNvPr>
            <p:cNvSpPr/>
            <p:nvPr/>
          </p:nvSpPr>
          <p:spPr bwMode="auto">
            <a:xfrm>
              <a:off x="4690161" y="5269261"/>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06" name="Rectangle: Rounded Corners 205">
              <a:extLst>
                <a:ext uri="{FF2B5EF4-FFF2-40B4-BE49-F238E27FC236}">
                  <a16:creationId xmlns:a16="http://schemas.microsoft.com/office/drawing/2014/main" id="{254CFBEF-32D3-467F-B12F-5A66B28366FA}"/>
                </a:ext>
              </a:extLst>
            </p:cNvPr>
            <p:cNvSpPr/>
            <p:nvPr/>
          </p:nvSpPr>
          <p:spPr bwMode="auto">
            <a:xfrm>
              <a:off x="5687440" y="4212250"/>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07" name="Cylinder 206">
              <a:extLst>
                <a:ext uri="{FF2B5EF4-FFF2-40B4-BE49-F238E27FC236}">
                  <a16:creationId xmlns:a16="http://schemas.microsoft.com/office/drawing/2014/main" id="{C22C7B65-44F1-439F-907A-C830B2F5ECC9}"/>
                </a:ext>
              </a:extLst>
            </p:cNvPr>
            <p:cNvSpPr/>
            <p:nvPr/>
          </p:nvSpPr>
          <p:spPr bwMode="auto">
            <a:xfrm>
              <a:off x="3809342" y="2388783"/>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08" name="Cylinder 207">
              <a:extLst>
                <a:ext uri="{FF2B5EF4-FFF2-40B4-BE49-F238E27FC236}">
                  <a16:creationId xmlns:a16="http://schemas.microsoft.com/office/drawing/2014/main" id="{288DEB74-61BF-4AAE-B5CA-1FC7A807FF3A}"/>
                </a:ext>
              </a:extLst>
            </p:cNvPr>
            <p:cNvSpPr/>
            <p:nvPr/>
          </p:nvSpPr>
          <p:spPr bwMode="auto">
            <a:xfrm>
              <a:off x="4732254" y="2333640"/>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09" name="Cylinder 208">
              <a:extLst>
                <a:ext uri="{FF2B5EF4-FFF2-40B4-BE49-F238E27FC236}">
                  <a16:creationId xmlns:a16="http://schemas.microsoft.com/office/drawing/2014/main" id="{F442A804-6650-448E-AAA4-48A893136485}"/>
                </a:ext>
              </a:extLst>
            </p:cNvPr>
            <p:cNvSpPr/>
            <p:nvPr/>
          </p:nvSpPr>
          <p:spPr bwMode="auto">
            <a:xfrm>
              <a:off x="2894784" y="3995058"/>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10" name="Cylinder 209">
              <a:extLst>
                <a:ext uri="{FF2B5EF4-FFF2-40B4-BE49-F238E27FC236}">
                  <a16:creationId xmlns:a16="http://schemas.microsoft.com/office/drawing/2014/main" id="{24139D9F-1FBB-4F01-85BC-904C102F7C38}"/>
                </a:ext>
              </a:extLst>
            </p:cNvPr>
            <p:cNvSpPr/>
            <p:nvPr/>
          </p:nvSpPr>
          <p:spPr bwMode="auto">
            <a:xfrm>
              <a:off x="3748909" y="4162717"/>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11" name="Cylinder 210">
              <a:extLst>
                <a:ext uri="{FF2B5EF4-FFF2-40B4-BE49-F238E27FC236}">
                  <a16:creationId xmlns:a16="http://schemas.microsoft.com/office/drawing/2014/main" id="{B82E8652-6856-4F90-B286-9A585E64DA65}"/>
                </a:ext>
              </a:extLst>
            </p:cNvPr>
            <p:cNvSpPr/>
            <p:nvPr/>
          </p:nvSpPr>
          <p:spPr bwMode="auto">
            <a:xfrm>
              <a:off x="4909224" y="4560780"/>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12" name="Cylinder 211">
              <a:extLst>
                <a:ext uri="{FF2B5EF4-FFF2-40B4-BE49-F238E27FC236}">
                  <a16:creationId xmlns:a16="http://schemas.microsoft.com/office/drawing/2014/main" id="{D37D9D85-04E6-4C76-BC19-7F8D1295998C}"/>
                </a:ext>
              </a:extLst>
            </p:cNvPr>
            <p:cNvSpPr/>
            <p:nvPr/>
          </p:nvSpPr>
          <p:spPr bwMode="auto">
            <a:xfrm>
              <a:off x="5869643" y="5264281"/>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13" name="Cube 212">
              <a:extLst>
                <a:ext uri="{FF2B5EF4-FFF2-40B4-BE49-F238E27FC236}">
                  <a16:creationId xmlns:a16="http://schemas.microsoft.com/office/drawing/2014/main" id="{81CBDC8B-AA57-4FFF-86BA-24523005003B}"/>
                </a:ext>
              </a:extLst>
            </p:cNvPr>
            <p:cNvSpPr/>
            <p:nvPr/>
          </p:nvSpPr>
          <p:spPr bwMode="auto">
            <a:xfrm>
              <a:off x="2872187" y="1813377"/>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SAAS</a:t>
              </a:r>
            </a:p>
          </p:txBody>
        </p:sp>
        <p:sp>
          <p:nvSpPr>
            <p:cNvPr id="214" name="Cube 213">
              <a:extLst>
                <a:ext uri="{FF2B5EF4-FFF2-40B4-BE49-F238E27FC236}">
                  <a16:creationId xmlns:a16="http://schemas.microsoft.com/office/drawing/2014/main" id="{395DCC73-2603-4825-A4FD-C675FF1C4ADE}"/>
                </a:ext>
              </a:extLst>
            </p:cNvPr>
            <p:cNvSpPr/>
            <p:nvPr/>
          </p:nvSpPr>
          <p:spPr bwMode="auto">
            <a:xfrm>
              <a:off x="3115385" y="4804982"/>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SAAS</a:t>
              </a:r>
            </a:p>
          </p:txBody>
        </p:sp>
        <p:sp>
          <p:nvSpPr>
            <p:cNvPr id="215" name="Cube 214">
              <a:extLst>
                <a:ext uri="{FF2B5EF4-FFF2-40B4-BE49-F238E27FC236}">
                  <a16:creationId xmlns:a16="http://schemas.microsoft.com/office/drawing/2014/main" id="{FD423404-1480-41E4-B4A1-A6C3732F5CD2}"/>
                </a:ext>
              </a:extLst>
            </p:cNvPr>
            <p:cNvSpPr/>
            <p:nvPr/>
          </p:nvSpPr>
          <p:spPr bwMode="auto">
            <a:xfrm>
              <a:off x="5132025" y="3064290"/>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SAAS</a:t>
              </a:r>
            </a:p>
          </p:txBody>
        </p:sp>
        <p:sp>
          <p:nvSpPr>
            <p:cNvPr id="216" name="Cube 215">
              <a:extLst>
                <a:ext uri="{FF2B5EF4-FFF2-40B4-BE49-F238E27FC236}">
                  <a16:creationId xmlns:a16="http://schemas.microsoft.com/office/drawing/2014/main" id="{4E264BEA-EC16-4276-AE31-AAE01890E83D}"/>
                </a:ext>
              </a:extLst>
            </p:cNvPr>
            <p:cNvSpPr/>
            <p:nvPr/>
          </p:nvSpPr>
          <p:spPr bwMode="auto">
            <a:xfrm>
              <a:off x="5554493" y="1689634"/>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SAAS</a:t>
              </a:r>
            </a:p>
          </p:txBody>
        </p:sp>
        <p:sp>
          <p:nvSpPr>
            <p:cNvPr id="217" name="Rectangle: Rounded Corners 216">
              <a:extLst>
                <a:ext uri="{FF2B5EF4-FFF2-40B4-BE49-F238E27FC236}">
                  <a16:creationId xmlns:a16="http://schemas.microsoft.com/office/drawing/2014/main" id="{AF8B8F70-0C14-431C-B5A4-CF45DBC9796B}"/>
                </a:ext>
              </a:extLst>
            </p:cNvPr>
            <p:cNvSpPr/>
            <p:nvPr/>
          </p:nvSpPr>
          <p:spPr bwMode="auto">
            <a:xfrm>
              <a:off x="7227379" y="1306922"/>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18" name="Rectangle: Rounded Corners 217">
              <a:extLst>
                <a:ext uri="{FF2B5EF4-FFF2-40B4-BE49-F238E27FC236}">
                  <a16:creationId xmlns:a16="http://schemas.microsoft.com/office/drawing/2014/main" id="{0D154ACF-5316-4127-A953-2991B1E94A38}"/>
                </a:ext>
              </a:extLst>
            </p:cNvPr>
            <p:cNvSpPr/>
            <p:nvPr/>
          </p:nvSpPr>
          <p:spPr bwMode="auto">
            <a:xfrm>
              <a:off x="6938791" y="2152261"/>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19" name="Rectangle: Rounded Corners 218">
              <a:extLst>
                <a:ext uri="{FF2B5EF4-FFF2-40B4-BE49-F238E27FC236}">
                  <a16:creationId xmlns:a16="http://schemas.microsoft.com/office/drawing/2014/main" id="{EE9659D8-4A13-494E-8E07-D1CFDDA4E948}"/>
                </a:ext>
              </a:extLst>
            </p:cNvPr>
            <p:cNvSpPr/>
            <p:nvPr/>
          </p:nvSpPr>
          <p:spPr bwMode="auto">
            <a:xfrm>
              <a:off x="6734512" y="4653238"/>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20" name="Rectangle: Rounded Corners 219">
              <a:extLst>
                <a:ext uri="{FF2B5EF4-FFF2-40B4-BE49-F238E27FC236}">
                  <a16:creationId xmlns:a16="http://schemas.microsoft.com/office/drawing/2014/main" id="{EA6111BA-A4A9-4FE4-B5AF-9040359331B6}"/>
                </a:ext>
              </a:extLst>
            </p:cNvPr>
            <p:cNvSpPr/>
            <p:nvPr/>
          </p:nvSpPr>
          <p:spPr bwMode="auto">
            <a:xfrm>
              <a:off x="8109355" y="4361408"/>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21" name="Cylinder 220">
              <a:extLst>
                <a:ext uri="{FF2B5EF4-FFF2-40B4-BE49-F238E27FC236}">
                  <a16:creationId xmlns:a16="http://schemas.microsoft.com/office/drawing/2014/main" id="{D7EAD092-0B42-458D-B308-55FBC8189C53}"/>
                </a:ext>
              </a:extLst>
            </p:cNvPr>
            <p:cNvSpPr/>
            <p:nvPr/>
          </p:nvSpPr>
          <p:spPr bwMode="auto">
            <a:xfrm>
              <a:off x="6455652" y="1571450"/>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22" name="Cylinder 221">
              <a:extLst>
                <a:ext uri="{FF2B5EF4-FFF2-40B4-BE49-F238E27FC236}">
                  <a16:creationId xmlns:a16="http://schemas.microsoft.com/office/drawing/2014/main" id="{B489E4CD-6542-49A0-A439-2B4CD4C7E179}"/>
                </a:ext>
              </a:extLst>
            </p:cNvPr>
            <p:cNvSpPr/>
            <p:nvPr/>
          </p:nvSpPr>
          <p:spPr bwMode="auto">
            <a:xfrm>
              <a:off x="7035421" y="2906568"/>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23" name="Cylinder 222">
              <a:extLst>
                <a:ext uri="{FF2B5EF4-FFF2-40B4-BE49-F238E27FC236}">
                  <a16:creationId xmlns:a16="http://schemas.microsoft.com/office/drawing/2014/main" id="{98B878E0-897A-459E-A4E7-4A8164B0AF46}"/>
                </a:ext>
              </a:extLst>
            </p:cNvPr>
            <p:cNvSpPr/>
            <p:nvPr/>
          </p:nvSpPr>
          <p:spPr bwMode="auto">
            <a:xfrm>
              <a:off x="8253202" y="2352079"/>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24" name="Cylinder 223">
              <a:extLst>
                <a:ext uri="{FF2B5EF4-FFF2-40B4-BE49-F238E27FC236}">
                  <a16:creationId xmlns:a16="http://schemas.microsoft.com/office/drawing/2014/main" id="{09B2B8BA-F54F-47F3-A07F-50F29FC89E69}"/>
                </a:ext>
              </a:extLst>
            </p:cNvPr>
            <p:cNvSpPr/>
            <p:nvPr/>
          </p:nvSpPr>
          <p:spPr bwMode="auto">
            <a:xfrm>
              <a:off x="6300010" y="3497267"/>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25" name="Cylinder 224">
              <a:extLst>
                <a:ext uri="{FF2B5EF4-FFF2-40B4-BE49-F238E27FC236}">
                  <a16:creationId xmlns:a16="http://schemas.microsoft.com/office/drawing/2014/main" id="{9D067527-E0C4-4D79-953E-056CA8DC8F68}"/>
                </a:ext>
              </a:extLst>
            </p:cNvPr>
            <p:cNvSpPr/>
            <p:nvPr/>
          </p:nvSpPr>
          <p:spPr bwMode="auto">
            <a:xfrm>
              <a:off x="7094435" y="5413565"/>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26" name="Cylinder 225">
              <a:extLst>
                <a:ext uri="{FF2B5EF4-FFF2-40B4-BE49-F238E27FC236}">
                  <a16:creationId xmlns:a16="http://schemas.microsoft.com/office/drawing/2014/main" id="{1D2AAFEC-8197-4F80-B203-002B621C8EF0}"/>
                </a:ext>
              </a:extLst>
            </p:cNvPr>
            <p:cNvSpPr/>
            <p:nvPr/>
          </p:nvSpPr>
          <p:spPr bwMode="auto">
            <a:xfrm>
              <a:off x="8195281" y="5357659"/>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27" name="Cube 226">
              <a:extLst>
                <a:ext uri="{FF2B5EF4-FFF2-40B4-BE49-F238E27FC236}">
                  <a16:creationId xmlns:a16="http://schemas.microsoft.com/office/drawing/2014/main" id="{A1904223-A087-4851-A22C-273E8468F644}"/>
                </a:ext>
              </a:extLst>
            </p:cNvPr>
            <p:cNvSpPr/>
            <p:nvPr/>
          </p:nvSpPr>
          <p:spPr bwMode="auto">
            <a:xfrm>
              <a:off x="7985444" y="3077354"/>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SAAS</a:t>
              </a:r>
            </a:p>
          </p:txBody>
        </p:sp>
        <p:sp>
          <p:nvSpPr>
            <p:cNvPr id="228" name="Cube 227">
              <a:extLst>
                <a:ext uri="{FF2B5EF4-FFF2-40B4-BE49-F238E27FC236}">
                  <a16:creationId xmlns:a16="http://schemas.microsoft.com/office/drawing/2014/main" id="{6B66544F-6F68-4EB3-BA57-18B3E21B4B60}"/>
                </a:ext>
              </a:extLst>
            </p:cNvPr>
            <p:cNvSpPr/>
            <p:nvPr/>
          </p:nvSpPr>
          <p:spPr bwMode="auto">
            <a:xfrm>
              <a:off x="7081467" y="3807899"/>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SAAS</a:t>
              </a:r>
            </a:p>
          </p:txBody>
        </p:sp>
        <p:cxnSp>
          <p:nvCxnSpPr>
            <p:cNvPr id="229" name="Connector: Curved 228">
              <a:extLst>
                <a:ext uri="{FF2B5EF4-FFF2-40B4-BE49-F238E27FC236}">
                  <a16:creationId xmlns:a16="http://schemas.microsoft.com/office/drawing/2014/main" id="{FE1CBA79-C718-46B7-A841-81B396372DF7}"/>
                </a:ext>
              </a:extLst>
            </p:cNvPr>
            <p:cNvCxnSpPr>
              <a:cxnSpLocks/>
              <a:stCxn id="218" idx="3"/>
              <a:endCxn id="238" idx="2"/>
            </p:cNvCxnSpPr>
            <p:nvPr/>
          </p:nvCxnSpPr>
          <p:spPr bwMode="auto">
            <a:xfrm flipV="1">
              <a:off x="7483540" y="1629856"/>
              <a:ext cx="1534000" cy="781810"/>
            </a:xfrm>
            <a:prstGeom prst="curvedConnector3">
              <a:avLst>
                <a:gd name="adj1" fmla="val 81046"/>
              </a:avLst>
            </a:prstGeom>
            <a:ln w="15875">
              <a:solidFill>
                <a:schemeClr val="accent3">
                  <a:shade val="95000"/>
                  <a:satMod val="105000"/>
                </a:schemeClr>
              </a:solidFill>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230" name="Rectangle: Rounded Corners 229">
              <a:extLst>
                <a:ext uri="{FF2B5EF4-FFF2-40B4-BE49-F238E27FC236}">
                  <a16:creationId xmlns:a16="http://schemas.microsoft.com/office/drawing/2014/main" id="{9B641640-945B-4BAF-B033-0AC080C90CF8}"/>
                </a:ext>
              </a:extLst>
            </p:cNvPr>
            <p:cNvSpPr/>
            <p:nvPr/>
          </p:nvSpPr>
          <p:spPr bwMode="auto">
            <a:xfrm>
              <a:off x="8090171" y="1465807"/>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31" name="Rectangle: Rounded Corners 230">
              <a:extLst>
                <a:ext uri="{FF2B5EF4-FFF2-40B4-BE49-F238E27FC236}">
                  <a16:creationId xmlns:a16="http://schemas.microsoft.com/office/drawing/2014/main" id="{72BAD70F-8AE1-4C3C-B09C-1D168F366F69}"/>
                </a:ext>
              </a:extLst>
            </p:cNvPr>
            <p:cNvSpPr/>
            <p:nvPr/>
          </p:nvSpPr>
          <p:spPr bwMode="auto">
            <a:xfrm>
              <a:off x="9017540" y="2858485"/>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32" name="Rectangle: Rounded Corners 231">
              <a:extLst>
                <a:ext uri="{FF2B5EF4-FFF2-40B4-BE49-F238E27FC236}">
                  <a16:creationId xmlns:a16="http://schemas.microsoft.com/office/drawing/2014/main" id="{2127E104-629C-4960-9C4C-3BA1A2B14101}"/>
                </a:ext>
              </a:extLst>
            </p:cNvPr>
            <p:cNvSpPr/>
            <p:nvPr/>
          </p:nvSpPr>
          <p:spPr bwMode="auto">
            <a:xfrm>
              <a:off x="9857362" y="2947654"/>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Apps</a:t>
              </a:r>
            </a:p>
          </p:txBody>
        </p:sp>
        <p:sp>
          <p:nvSpPr>
            <p:cNvPr id="233" name="Cylinder 232">
              <a:extLst>
                <a:ext uri="{FF2B5EF4-FFF2-40B4-BE49-F238E27FC236}">
                  <a16:creationId xmlns:a16="http://schemas.microsoft.com/office/drawing/2014/main" id="{B891A6AB-0E61-4B05-93F1-64822D1010E7}"/>
                </a:ext>
              </a:extLst>
            </p:cNvPr>
            <p:cNvSpPr/>
            <p:nvPr/>
          </p:nvSpPr>
          <p:spPr bwMode="auto">
            <a:xfrm>
              <a:off x="9607685" y="2085136"/>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34" name="Cylinder 233">
              <a:extLst>
                <a:ext uri="{FF2B5EF4-FFF2-40B4-BE49-F238E27FC236}">
                  <a16:creationId xmlns:a16="http://schemas.microsoft.com/office/drawing/2014/main" id="{8D883C3C-62E6-4623-925A-FF401BCF23F8}"/>
                </a:ext>
              </a:extLst>
            </p:cNvPr>
            <p:cNvSpPr/>
            <p:nvPr/>
          </p:nvSpPr>
          <p:spPr bwMode="auto">
            <a:xfrm>
              <a:off x="8771107" y="3872277"/>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35" name="Cylinder 234">
              <a:extLst>
                <a:ext uri="{FF2B5EF4-FFF2-40B4-BE49-F238E27FC236}">
                  <a16:creationId xmlns:a16="http://schemas.microsoft.com/office/drawing/2014/main" id="{B7261343-0F25-4E97-BF2C-7798431503F4}"/>
                </a:ext>
              </a:extLst>
            </p:cNvPr>
            <p:cNvSpPr/>
            <p:nvPr/>
          </p:nvSpPr>
          <p:spPr bwMode="auto">
            <a:xfrm>
              <a:off x="9679021" y="3693441"/>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36" name="Cylinder 235">
              <a:extLst>
                <a:ext uri="{FF2B5EF4-FFF2-40B4-BE49-F238E27FC236}">
                  <a16:creationId xmlns:a16="http://schemas.microsoft.com/office/drawing/2014/main" id="{3486D33E-7404-4532-94C7-FC520FA6E832}"/>
                </a:ext>
              </a:extLst>
            </p:cNvPr>
            <p:cNvSpPr/>
            <p:nvPr/>
          </p:nvSpPr>
          <p:spPr bwMode="auto">
            <a:xfrm>
              <a:off x="9797302" y="5513495"/>
              <a:ext cx="499353" cy="518809"/>
            </a:xfrm>
            <a:prstGeom prst="ca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000" b="1" i="0" u="none" strike="noStrike" cap="none" normalizeH="0" baseline="0">
                  <a:ln>
                    <a:noFill/>
                  </a:ln>
                  <a:solidFill>
                    <a:schemeClr val="tx1"/>
                  </a:solidFill>
                  <a:effectLst/>
                  <a:latin typeface="Tahoma" charset="0"/>
                </a:rPr>
                <a:t>DB</a:t>
              </a:r>
            </a:p>
          </p:txBody>
        </p:sp>
        <p:sp>
          <p:nvSpPr>
            <p:cNvPr id="237" name="Cylinder 236">
              <a:extLst>
                <a:ext uri="{FF2B5EF4-FFF2-40B4-BE49-F238E27FC236}">
                  <a16:creationId xmlns:a16="http://schemas.microsoft.com/office/drawing/2014/main" id="{FD9D4AE4-7281-431D-9852-4FDF128D5C62}"/>
                </a:ext>
              </a:extLst>
            </p:cNvPr>
            <p:cNvSpPr/>
            <p:nvPr/>
          </p:nvSpPr>
          <p:spPr bwMode="auto">
            <a:xfrm>
              <a:off x="9405188" y="4401105"/>
              <a:ext cx="1087714" cy="666395"/>
            </a:xfrm>
            <a:prstGeom prst="can">
              <a:avLst/>
            </a:prstGeom>
            <a:solidFill>
              <a:schemeClr val="tx2">
                <a:lumMod val="60000"/>
                <a:lumOff val="4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lnSpcReduction="10000"/>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800" b="1" i="0" u="none" strike="noStrike" cap="none" normalizeH="0" baseline="0">
                  <a:ln>
                    <a:noFill/>
                  </a:ln>
                  <a:solidFill>
                    <a:schemeClr val="tx1"/>
                  </a:solidFill>
                  <a:effectLst/>
                  <a:latin typeface="Tahoma" charset="0"/>
                </a:rPr>
                <a:t>Data</a:t>
              </a:r>
            </a:p>
            <a:p>
              <a:pPr marL="0" marR="0" indent="0" algn="ctr" defTabSz="914400" rtl="0" eaLnBrk="1" fontAlgn="base" latinLnBrk="0" hangingPunct="1">
                <a:lnSpc>
                  <a:spcPct val="90000"/>
                </a:lnSpc>
                <a:spcBef>
                  <a:spcPct val="0"/>
                </a:spcBef>
                <a:spcAft>
                  <a:spcPts val="600"/>
                </a:spcAft>
                <a:buClrTx/>
                <a:buSzTx/>
                <a:buFontTx/>
                <a:buNone/>
                <a:tabLst/>
              </a:pPr>
              <a:r>
                <a:rPr lang="en-US" sz="800" b="1"/>
                <a:t>Warehouse</a:t>
              </a:r>
              <a:endParaRPr kumimoji="0" lang="en-US" sz="800" b="1" i="0" u="none" strike="noStrike" cap="none" normalizeH="0" baseline="0">
                <a:ln>
                  <a:noFill/>
                </a:ln>
                <a:solidFill>
                  <a:schemeClr val="tx1"/>
                </a:solidFill>
                <a:effectLst/>
                <a:latin typeface="Tahoma" charset="0"/>
              </a:endParaRPr>
            </a:p>
          </p:txBody>
        </p:sp>
        <p:sp>
          <p:nvSpPr>
            <p:cNvPr id="238" name="Cube 237">
              <a:extLst>
                <a:ext uri="{FF2B5EF4-FFF2-40B4-BE49-F238E27FC236}">
                  <a16:creationId xmlns:a16="http://schemas.microsoft.com/office/drawing/2014/main" id="{04B2282B-EABC-4325-9620-F84571957D09}"/>
                </a:ext>
              </a:extLst>
            </p:cNvPr>
            <p:cNvSpPr/>
            <p:nvPr/>
          </p:nvSpPr>
          <p:spPr bwMode="auto">
            <a:xfrm>
              <a:off x="9017540" y="1279420"/>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SAAS</a:t>
              </a:r>
            </a:p>
          </p:txBody>
        </p:sp>
        <p:sp>
          <p:nvSpPr>
            <p:cNvPr id="239" name="Cube 238">
              <a:extLst>
                <a:ext uri="{FF2B5EF4-FFF2-40B4-BE49-F238E27FC236}">
                  <a16:creationId xmlns:a16="http://schemas.microsoft.com/office/drawing/2014/main" id="{617D87C2-D857-44C9-8753-55D40F865505}"/>
                </a:ext>
              </a:extLst>
            </p:cNvPr>
            <p:cNvSpPr/>
            <p:nvPr/>
          </p:nvSpPr>
          <p:spPr bwMode="auto">
            <a:xfrm>
              <a:off x="8924582" y="5083712"/>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norm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90000"/>
                </a:lnSpc>
                <a:spcBef>
                  <a:spcPct val="0"/>
                </a:spcBef>
                <a:spcAft>
                  <a:spcPts val="600"/>
                </a:spcAft>
                <a:buClrTx/>
                <a:buSzTx/>
                <a:buFontTx/>
                <a:buNone/>
                <a:tabLst/>
              </a:pPr>
              <a:r>
                <a:rPr kumimoji="0" lang="en-US" sz="1200" b="1" i="0" u="none" strike="noStrike" cap="none" normalizeH="0" baseline="0">
                  <a:ln>
                    <a:noFill/>
                  </a:ln>
                  <a:solidFill>
                    <a:schemeClr val="tx1"/>
                  </a:solidFill>
                  <a:effectLst/>
                  <a:latin typeface="Tahoma" charset="0"/>
                </a:rPr>
                <a:t>SAAS</a:t>
              </a:r>
            </a:p>
          </p:txBody>
        </p:sp>
      </p:grpSp>
      <p:sp>
        <p:nvSpPr>
          <p:cNvPr id="2" name="TextBox 1">
            <a:extLst>
              <a:ext uri="{FF2B5EF4-FFF2-40B4-BE49-F238E27FC236}">
                <a16:creationId xmlns:a16="http://schemas.microsoft.com/office/drawing/2014/main" id="{BDA0CF3A-3DC1-B7E6-7034-C5B79307794A}"/>
              </a:ext>
            </a:extLst>
          </p:cNvPr>
          <p:cNvSpPr txBox="1"/>
          <p:nvPr/>
        </p:nvSpPr>
        <p:spPr>
          <a:xfrm>
            <a:off x="7674143" y="6451643"/>
            <a:ext cx="3494599" cy="261610"/>
          </a:xfrm>
          <a:prstGeom prst="rect">
            <a:avLst/>
          </a:prstGeom>
          <a:noFill/>
        </p:spPr>
        <p:txBody>
          <a:bodyPr wrap="square" rtlCol="0">
            <a:spAutoFit/>
          </a:bodyPr>
          <a:lstStyle/>
          <a:p>
            <a:r>
              <a:rPr lang="en-US" sz="1050" dirty="0"/>
              <a:t>Image courtesy of the ADL</a:t>
            </a:r>
          </a:p>
        </p:txBody>
      </p:sp>
    </p:spTree>
    <p:extLst>
      <p:ext uri="{BB962C8B-B14F-4D97-AF65-F5344CB8AC3E}">
        <p14:creationId xmlns:p14="http://schemas.microsoft.com/office/powerpoint/2010/main" val="4154831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To this…</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2" name="Group 1">
            <a:extLst>
              <a:ext uri="{FF2B5EF4-FFF2-40B4-BE49-F238E27FC236}">
                <a16:creationId xmlns:a16="http://schemas.microsoft.com/office/drawing/2014/main" id="{50AC53DB-E6A3-BFDD-AA5A-B517FD4D0318}"/>
              </a:ext>
            </a:extLst>
          </p:cNvPr>
          <p:cNvGrpSpPr/>
          <p:nvPr/>
        </p:nvGrpSpPr>
        <p:grpSpPr>
          <a:xfrm>
            <a:off x="1428747" y="1409349"/>
            <a:ext cx="8805855" cy="4583957"/>
            <a:chOff x="1428747" y="864695"/>
            <a:chExt cx="9334504" cy="5128612"/>
          </a:xfrm>
        </p:grpSpPr>
        <p:sp>
          <p:nvSpPr>
            <p:cNvPr id="256" name="Arc 255">
              <a:extLst>
                <a:ext uri="{FF2B5EF4-FFF2-40B4-BE49-F238E27FC236}">
                  <a16:creationId xmlns:a16="http://schemas.microsoft.com/office/drawing/2014/main" id="{278DDB05-B665-46D4-8F9C-C07D12E52103}"/>
                </a:ext>
              </a:extLst>
            </p:cNvPr>
            <p:cNvSpPr/>
            <p:nvPr/>
          </p:nvSpPr>
          <p:spPr bwMode="auto">
            <a:xfrm rot="14268731" flipH="1" flipV="1">
              <a:off x="3835285" y="3598006"/>
              <a:ext cx="618740" cy="2018737"/>
            </a:xfrm>
            <a:prstGeom prst="arc">
              <a:avLst>
                <a:gd name="adj1" fmla="val 16454825"/>
                <a:gd name="adj2" fmla="val 3451510"/>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258" name="Arc 257">
              <a:extLst>
                <a:ext uri="{FF2B5EF4-FFF2-40B4-BE49-F238E27FC236}">
                  <a16:creationId xmlns:a16="http://schemas.microsoft.com/office/drawing/2014/main" id="{B0FE7BA2-0C6B-4E48-AA89-886387E23E5A}"/>
                </a:ext>
              </a:extLst>
            </p:cNvPr>
            <p:cNvSpPr/>
            <p:nvPr/>
          </p:nvSpPr>
          <p:spPr bwMode="auto">
            <a:xfrm rot="13687617" flipH="1" flipV="1">
              <a:off x="4126790" y="3984591"/>
              <a:ext cx="618740" cy="2018737"/>
            </a:xfrm>
            <a:prstGeom prst="arc">
              <a:avLst>
                <a:gd name="adj1" fmla="val 16454825"/>
                <a:gd name="adj2" fmla="val 4762771"/>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260" name="Arc 259">
              <a:extLst>
                <a:ext uri="{FF2B5EF4-FFF2-40B4-BE49-F238E27FC236}">
                  <a16:creationId xmlns:a16="http://schemas.microsoft.com/office/drawing/2014/main" id="{F85BBF1B-3567-4C29-AA89-A9DC8655DCB7}"/>
                </a:ext>
              </a:extLst>
            </p:cNvPr>
            <p:cNvSpPr/>
            <p:nvPr/>
          </p:nvSpPr>
          <p:spPr bwMode="auto">
            <a:xfrm rot="7805023" flipH="1">
              <a:off x="3894190" y="1420466"/>
              <a:ext cx="813800" cy="2233765"/>
            </a:xfrm>
            <a:prstGeom prst="arc">
              <a:avLst>
                <a:gd name="adj1" fmla="val 16454825"/>
                <a:gd name="adj2" fmla="val 3451510"/>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262" name="Arc 261">
              <a:extLst>
                <a:ext uri="{FF2B5EF4-FFF2-40B4-BE49-F238E27FC236}">
                  <a16:creationId xmlns:a16="http://schemas.microsoft.com/office/drawing/2014/main" id="{5BE2D69B-FBE1-48E8-B3E3-167E47B989FB}"/>
                </a:ext>
              </a:extLst>
            </p:cNvPr>
            <p:cNvSpPr/>
            <p:nvPr/>
          </p:nvSpPr>
          <p:spPr bwMode="auto">
            <a:xfrm rot="8060402" flipH="1">
              <a:off x="3431048" y="811423"/>
              <a:ext cx="1413936" cy="2889224"/>
            </a:xfrm>
            <a:prstGeom prst="arc">
              <a:avLst>
                <a:gd name="adj1" fmla="val 16454825"/>
                <a:gd name="adj2" fmla="val 3451510"/>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grpSp>
          <p:nvGrpSpPr>
            <p:cNvPr id="263" name="Group 262">
              <a:extLst>
                <a:ext uri="{FF2B5EF4-FFF2-40B4-BE49-F238E27FC236}">
                  <a16:creationId xmlns:a16="http://schemas.microsoft.com/office/drawing/2014/main" id="{BDD31E35-EEF3-4E7E-9217-66DE548FC7CD}"/>
                </a:ext>
              </a:extLst>
            </p:cNvPr>
            <p:cNvGrpSpPr/>
            <p:nvPr/>
          </p:nvGrpSpPr>
          <p:grpSpPr>
            <a:xfrm>
              <a:off x="5671092" y="864695"/>
              <a:ext cx="5092158" cy="2836992"/>
              <a:chOff x="5586216" y="945792"/>
              <a:chExt cx="5092158" cy="2836992"/>
            </a:xfrm>
          </p:grpSpPr>
          <p:cxnSp>
            <p:nvCxnSpPr>
              <p:cNvPr id="312" name="Connector: Curved 311">
                <a:extLst>
                  <a:ext uri="{FF2B5EF4-FFF2-40B4-BE49-F238E27FC236}">
                    <a16:creationId xmlns:a16="http://schemas.microsoft.com/office/drawing/2014/main" id="{23E443CE-1871-4F05-8837-DE45F12C6B72}"/>
                  </a:ext>
                </a:extLst>
              </p:cNvPr>
              <p:cNvCxnSpPr>
                <a:cxnSpLocks/>
                <a:endCxn id="322" idx="2"/>
              </p:cNvCxnSpPr>
              <p:nvPr/>
            </p:nvCxnSpPr>
            <p:spPr bwMode="auto">
              <a:xfrm flipV="1">
                <a:off x="7077035" y="2733995"/>
                <a:ext cx="2079137" cy="537913"/>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cxnSp>
            <p:nvCxnSpPr>
              <p:cNvPr id="313" name="Connector: Curved 312">
                <a:extLst>
                  <a:ext uri="{FF2B5EF4-FFF2-40B4-BE49-F238E27FC236}">
                    <a16:creationId xmlns:a16="http://schemas.microsoft.com/office/drawing/2014/main" id="{351D8685-8F56-4A8A-A20F-FAF6B9D607D6}"/>
                  </a:ext>
                </a:extLst>
              </p:cNvPr>
              <p:cNvCxnSpPr>
                <a:cxnSpLocks/>
                <a:endCxn id="321" idx="3"/>
              </p:cNvCxnSpPr>
              <p:nvPr/>
            </p:nvCxnSpPr>
            <p:spPr bwMode="auto">
              <a:xfrm flipV="1">
                <a:off x="7077035" y="2985467"/>
                <a:ext cx="2911758" cy="410837"/>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sp>
            <p:nvSpPr>
              <p:cNvPr id="314" name="Arc 313">
                <a:extLst>
                  <a:ext uri="{FF2B5EF4-FFF2-40B4-BE49-F238E27FC236}">
                    <a16:creationId xmlns:a16="http://schemas.microsoft.com/office/drawing/2014/main" id="{44008875-927D-4B09-9850-27C23C9C86A8}"/>
                  </a:ext>
                </a:extLst>
              </p:cNvPr>
              <p:cNvSpPr/>
              <p:nvPr/>
            </p:nvSpPr>
            <p:spPr bwMode="auto">
              <a:xfrm rot="14976856">
                <a:off x="7400886" y="2364492"/>
                <a:ext cx="607709" cy="1608093"/>
              </a:xfrm>
              <a:prstGeom prst="arc">
                <a:avLst>
                  <a:gd name="adj1" fmla="val 17190005"/>
                  <a:gd name="adj2" fmla="val 3744646"/>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315" name="Arc 314">
                <a:extLst>
                  <a:ext uri="{FF2B5EF4-FFF2-40B4-BE49-F238E27FC236}">
                    <a16:creationId xmlns:a16="http://schemas.microsoft.com/office/drawing/2014/main" id="{A1FD4480-9192-4642-AC6A-8B384DDDFB4B}"/>
                  </a:ext>
                </a:extLst>
              </p:cNvPr>
              <p:cNvSpPr/>
              <p:nvPr/>
            </p:nvSpPr>
            <p:spPr bwMode="auto">
              <a:xfrm rot="13919557">
                <a:off x="7255005" y="516624"/>
                <a:ext cx="848471" cy="4027473"/>
              </a:xfrm>
              <a:prstGeom prst="arc">
                <a:avLst>
                  <a:gd name="adj1" fmla="val 16454825"/>
                  <a:gd name="adj2" fmla="val 3451510"/>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316" name="Cylinder 315">
                <a:extLst>
                  <a:ext uri="{FF2B5EF4-FFF2-40B4-BE49-F238E27FC236}">
                    <a16:creationId xmlns:a16="http://schemas.microsoft.com/office/drawing/2014/main" id="{CAA7848C-BB3D-4567-8F46-45A5C312CAC0}"/>
                  </a:ext>
                </a:extLst>
              </p:cNvPr>
              <p:cNvSpPr/>
              <p:nvPr/>
            </p:nvSpPr>
            <p:spPr bwMode="auto">
              <a:xfrm>
                <a:off x="5586216" y="1372323"/>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cxnSp>
            <p:nvCxnSpPr>
              <p:cNvPr id="317" name="Straight Connector 316">
                <a:extLst>
                  <a:ext uri="{FF2B5EF4-FFF2-40B4-BE49-F238E27FC236}">
                    <a16:creationId xmlns:a16="http://schemas.microsoft.com/office/drawing/2014/main" id="{AC1661C3-8465-4F51-A8B8-FD60BF3C9049}"/>
                  </a:ext>
                </a:extLst>
              </p:cNvPr>
              <p:cNvCxnSpPr>
                <a:stCxn id="267" idx="0"/>
                <a:endCxn id="316" idx="3"/>
              </p:cNvCxnSpPr>
              <p:nvPr/>
            </p:nvCxnSpPr>
            <p:spPr bwMode="auto">
              <a:xfrm flipV="1">
                <a:off x="5831325" y="1891132"/>
                <a:ext cx="4568" cy="338192"/>
              </a:xfrm>
              <a:prstGeom prst="line">
                <a:avLst/>
              </a:prstGeom>
              <a:ln w="158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18" name="Connector: Curved 317">
                <a:extLst>
                  <a:ext uri="{FF2B5EF4-FFF2-40B4-BE49-F238E27FC236}">
                    <a16:creationId xmlns:a16="http://schemas.microsoft.com/office/drawing/2014/main" id="{444B43F5-6C72-4F47-AA49-33F25682CEEB}"/>
                  </a:ext>
                </a:extLst>
              </p:cNvPr>
              <p:cNvCxnSpPr>
                <a:cxnSpLocks/>
              </p:cNvCxnSpPr>
              <p:nvPr/>
            </p:nvCxnSpPr>
            <p:spPr bwMode="auto">
              <a:xfrm rot="5400000" flipH="1" flipV="1">
                <a:off x="5996603" y="1688002"/>
                <a:ext cx="774066" cy="369150"/>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sp>
            <p:nvSpPr>
              <p:cNvPr id="319" name="Rectangle: Rounded Corners 318">
                <a:extLst>
                  <a:ext uri="{FF2B5EF4-FFF2-40B4-BE49-F238E27FC236}">
                    <a16:creationId xmlns:a16="http://schemas.microsoft.com/office/drawing/2014/main" id="{84C8520E-1F71-4A79-9C7B-FA2EEBD73B39}"/>
                  </a:ext>
                </a:extLst>
              </p:cNvPr>
              <p:cNvSpPr/>
              <p:nvPr/>
            </p:nvSpPr>
            <p:spPr bwMode="auto">
              <a:xfrm>
                <a:off x="10123617" y="3263975"/>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cxnSp>
            <p:nvCxnSpPr>
              <p:cNvPr id="320" name="Straight Connector 319">
                <a:extLst>
                  <a:ext uri="{FF2B5EF4-FFF2-40B4-BE49-F238E27FC236}">
                    <a16:creationId xmlns:a16="http://schemas.microsoft.com/office/drawing/2014/main" id="{209E3B9F-1F96-4275-8788-2CD2860A0B70}"/>
                  </a:ext>
                </a:extLst>
              </p:cNvPr>
              <p:cNvCxnSpPr>
                <a:stCxn id="267" idx="6"/>
                <a:endCxn id="319" idx="1"/>
              </p:cNvCxnSpPr>
              <p:nvPr/>
            </p:nvCxnSpPr>
            <p:spPr bwMode="auto">
              <a:xfrm flipV="1">
                <a:off x="7136250" y="3523380"/>
                <a:ext cx="2987367" cy="10869"/>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321" name="Cylinder 320">
                <a:extLst>
                  <a:ext uri="{FF2B5EF4-FFF2-40B4-BE49-F238E27FC236}">
                    <a16:creationId xmlns:a16="http://schemas.microsoft.com/office/drawing/2014/main" id="{472CC128-BB02-4A2B-95E3-92CBE3DF6ACA}"/>
                  </a:ext>
                </a:extLst>
              </p:cNvPr>
              <p:cNvSpPr/>
              <p:nvPr/>
            </p:nvSpPr>
            <p:spPr bwMode="auto">
              <a:xfrm>
                <a:off x="9739116" y="2466658"/>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sp>
            <p:nvSpPr>
              <p:cNvPr id="322" name="Rectangle: Rounded Corners 321">
                <a:extLst>
                  <a:ext uri="{FF2B5EF4-FFF2-40B4-BE49-F238E27FC236}">
                    <a16:creationId xmlns:a16="http://schemas.microsoft.com/office/drawing/2014/main" id="{AFCCEEF3-AFC3-4970-88D1-C22FED3BD206}"/>
                  </a:ext>
                </a:extLst>
              </p:cNvPr>
              <p:cNvSpPr/>
              <p:nvPr/>
            </p:nvSpPr>
            <p:spPr bwMode="auto">
              <a:xfrm>
                <a:off x="8883797" y="2215186"/>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323" name="Cylinder 322">
                <a:extLst>
                  <a:ext uri="{FF2B5EF4-FFF2-40B4-BE49-F238E27FC236}">
                    <a16:creationId xmlns:a16="http://schemas.microsoft.com/office/drawing/2014/main" id="{B7CFDE35-7B74-4438-A3ED-67535ED9197B}"/>
                  </a:ext>
                </a:extLst>
              </p:cNvPr>
              <p:cNvSpPr/>
              <p:nvPr/>
            </p:nvSpPr>
            <p:spPr bwMode="auto">
              <a:xfrm>
                <a:off x="7981110" y="2408020"/>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sp>
            <p:nvSpPr>
              <p:cNvPr id="324" name="Arc 323">
                <a:extLst>
                  <a:ext uri="{FF2B5EF4-FFF2-40B4-BE49-F238E27FC236}">
                    <a16:creationId xmlns:a16="http://schemas.microsoft.com/office/drawing/2014/main" id="{C045F706-29B8-4130-B6B4-ED24F8579450}"/>
                  </a:ext>
                </a:extLst>
              </p:cNvPr>
              <p:cNvSpPr/>
              <p:nvPr/>
            </p:nvSpPr>
            <p:spPr bwMode="auto">
              <a:xfrm rot="14508676">
                <a:off x="7271044" y="432091"/>
                <a:ext cx="1014995" cy="3066471"/>
              </a:xfrm>
              <a:prstGeom prst="arc">
                <a:avLst>
                  <a:gd name="adj1" fmla="val 16200000"/>
                  <a:gd name="adj2" fmla="val 2483733"/>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325" name="Rectangle: Rounded Corners 324">
                <a:extLst>
                  <a:ext uri="{FF2B5EF4-FFF2-40B4-BE49-F238E27FC236}">
                    <a16:creationId xmlns:a16="http://schemas.microsoft.com/office/drawing/2014/main" id="{D494243A-8F72-4F3F-8340-721096C9766A}"/>
                  </a:ext>
                </a:extLst>
              </p:cNvPr>
              <p:cNvSpPr/>
              <p:nvPr/>
            </p:nvSpPr>
            <p:spPr bwMode="auto">
              <a:xfrm>
                <a:off x="7870235" y="945792"/>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326" name="Rectangle: Rounded Corners 325">
                <a:extLst>
                  <a:ext uri="{FF2B5EF4-FFF2-40B4-BE49-F238E27FC236}">
                    <a16:creationId xmlns:a16="http://schemas.microsoft.com/office/drawing/2014/main" id="{EDE4DB6D-36A0-445F-ABF6-D86E03867C1D}"/>
                  </a:ext>
                </a:extLst>
              </p:cNvPr>
              <p:cNvSpPr/>
              <p:nvPr/>
            </p:nvSpPr>
            <p:spPr bwMode="auto">
              <a:xfrm>
                <a:off x="7542316" y="1664758"/>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327" name="Arc 326">
                <a:extLst>
                  <a:ext uri="{FF2B5EF4-FFF2-40B4-BE49-F238E27FC236}">
                    <a16:creationId xmlns:a16="http://schemas.microsoft.com/office/drawing/2014/main" id="{BEBF7AEC-3951-402F-895D-C36CC5A0EE1D}"/>
                  </a:ext>
                </a:extLst>
              </p:cNvPr>
              <p:cNvSpPr/>
              <p:nvPr/>
            </p:nvSpPr>
            <p:spPr bwMode="auto">
              <a:xfrm rot="14693384">
                <a:off x="8278469" y="357558"/>
                <a:ext cx="764611" cy="4035198"/>
              </a:xfrm>
              <a:prstGeom prst="arc">
                <a:avLst>
                  <a:gd name="adj1" fmla="val 16200000"/>
                  <a:gd name="adj2" fmla="val 5200838"/>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328" name="Cube 327">
                <a:extLst>
                  <a:ext uri="{FF2B5EF4-FFF2-40B4-BE49-F238E27FC236}">
                    <a16:creationId xmlns:a16="http://schemas.microsoft.com/office/drawing/2014/main" id="{2D3291BC-A638-455A-9CDF-04BF1E8F0A59}"/>
                  </a:ext>
                </a:extLst>
              </p:cNvPr>
              <p:cNvSpPr/>
              <p:nvPr/>
            </p:nvSpPr>
            <p:spPr bwMode="auto">
              <a:xfrm>
                <a:off x="9994989" y="1136066"/>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SAAS</a:t>
                </a:r>
              </a:p>
            </p:txBody>
          </p:sp>
          <p:sp>
            <p:nvSpPr>
              <p:cNvPr id="329" name="Cube 328">
                <a:extLst>
                  <a:ext uri="{FF2B5EF4-FFF2-40B4-BE49-F238E27FC236}">
                    <a16:creationId xmlns:a16="http://schemas.microsoft.com/office/drawing/2014/main" id="{604BA39B-FF61-4C80-B7A0-F9DA2FFFCCB8}"/>
                  </a:ext>
                </a:extLst>
              </p:cNvPr>
              <p:cNvSpPr/>
              <p:nvPr/>
            </p:nvSpPr>
            <p:spPr bwMode="auto">
              <a:xfrm>
                <a:off x="6471917" y="967128"/>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SAAS</a:t>
                </a:r>
              </a:p>
            </p:txBody>
          </p:sp>
        </p:grpSp>
        <p:grpSp>
          <p:nvGrpSpPr>
            <p:cNvPr id="264" name="Group 263">
              <a:extLst>
                <a:ext uri="{FF2B5EF4-FFF2-40B4-BE49-F238E27FC236}">
                  <a16:creationId xmlns:a16="http://schemas.microsoft.com/office/drawing/2014/main" id="{90979679-A6D0-45BD-87C8-946AE289587A}"/>
                </a:ext>
              </a:extLst>
            </p:cNvPr>
            <p:cNvGrpSpPr/>
            <p:nvPr/>
          </p:nvGrpSpPr>
          <p:grpSpPr>
            <a:xfrm flipH="1">
              <a:off x="1432386" y="875564"/>
              <a:ext cx="4060656" cy="2836992"/>
              <a:chOff x="6351461" y="1098192"/>
              <a:chExt cx="4495274" cy="2836992"/>
            </a:xfrm>
          </p:grpSpPr>
          <p:cxnSp>
            <p:nvCxnSpPr>
              <p:cNvPr id="298" name="Connector: Curved 297">
                <a:extLst>
                  <a:ext uri="{FF2B5EF4-FFF2-40B4-BE49-F238E27FC236}">
                    <a16:creationId xmlns:a16="http://schemas.microsoft.com/office/drawing/2014/main" id="{F11DB57C-06A3-428E-8D8B-AB64D9A6DB44}"/>
                  </a:ext>
                </a:extLst>
              </p:cNvPr>
              <p:cNvCxnSpPr>
                <a:cxnSpLocks/>
                <a:endCxn id="305" idx="2"/>
              </p:cNvCxnSpPr>
              <p:nvPr/>
            </p:nvCxnSpPr>
            <p:spPr bwMode="auto">
              <a:xfrm flipV="1">
                <a:off x="7229435" y="2886395"/>
                <a:ext cx="2079137" cy="537913"/>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cxnSp>
            <p:nvCxnSpPr>
              <p:cNvPr id="299" name="Connector: Curved 298">
                <a:extLst>
                  <a:ext uri="{FF2B5EF4-FFF2-40B4-BE49-F238E27FC236}">
                    <a16:creationId xmlns:a16="http://schemas.microsoft.com/office/drawing/2014/main" id="{272FA56C-2DCC-46B9-A6E5-113B800F2D34}"/>
                  </a:ext>
                </a:extLst>
              </p:cNvPr>
              <p:cNvCxnSpPr>
                <a:cxnSpLocks/>
                <a:endCxn id="304" idx="3"/>
              </p:cNvCxnSpPr>
              <p:nvPr/>
            </p:nvCxnSpPr>
            <p:spPr bwMode="auto">
              <a:xfrm flipV="1">
                <a:off x="7229435" y="3137867"/>
                <a:ext cx="2911758" cy="410837"/>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sp>
            <p:nvSpPr>
              <p:cNvPr id="300" name="Arc 299">
                <a:extLst>
                  <a:ext uri="{FF2B5EF4-FFF2-40B4-BE49-F238E27FC236}">
                    <a16:creationId xmlns:a16="http://schemas.microsoft.com/office/drawing/2014/main" id="{F7B83272-0EFA-4194-B7FE-2EDCAD6FAA13}"/>
                  </a:ext>
                </a:extLst>
              </p:cNvPr>
              <p:cNvSpPr/>
              <p:nvPr/>
            </p:nvSpPr>
            <p:spPr bwMode="auto">
              <a:xfrm rot="14976856">
                <a:off x="7553286" y="2516892"/>
                <a:ext cx="607709" cy="1608093"/>
              </a:xfrm>
              <a:prstGeom prst="arc">
                <a:avLst>
                  <a:gd name="adj1" fmla="val 17190005"/>
                  <a:gd name="adj2" fmla="val 3744646"/>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cxnSp>
            <p:nvCxnSpPr>
              <p:cNvPr id="301" name="Connector: Curved 300">
                <a:extLst>
                  <a:ext uri="{FF2B5EF4-FFF2-40B4-BE49-F238E27FC236}">
                    <a16:creationId xmlns:a16="http://schemas.microsoft.com/office/drawing/2014/main" id="{D71EE281-EF22-4B0B-84C9-6C4E9467D980}"/>
                  </a:ext>
                </a:extLst>
              </p:cNvPr>
              <p:cNvCxnSpPr>
                <a:cxnSpLocks/>
              </p:cNvCxnSpPr>
              <p:nvPr/>
            </p:nvCxnSpPr>
            <p:spPr bwMode="auto">
              <a:xfrm rot="5400000" flipH="1" flipV="1">
                <a:off x="6149003" y="1840402"/>
                <a:ext cx="774066" cy="369150"/>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sp>
            <p:nvSpPr>
              <p:cNvPr id="302" name="Rectangle: Rounded Corners 301">
                <a:extLst>
                  <a:ext uri="{FF2B5EF4-FFF2-40B4-BE49-F238E27FC236}">
                    <a16:creationId xmlns:a16="http://schemas.microsoft.com/office/drawing/2014/main" id="{EB5B0F83-E8FC-47EA-A705-426D160777EB}"/>
                  </a:ext>
                </a:extLst>
              </p:cNvPr>
              <p:cNvSpPr/>
              <p:nvPr/>
            </p:nvSpPr>
            <p:spPr bwMode="auto">
              <a:xfrm>
                <a:off x="10276017" y="3416375"/>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cxnSp>
            <p:nvCxnSpPr>
              <p:cNvPr id="303" name="Straight Connector 302">
                <a:extLst>
                  <a:ext uri="{FF2B5EF4-FFF2-40B4-BE49-F238E27FC236}">
                    <a16:creationId xmlns:a16="http://schemas.microsoft.com/office/drawing/2014/main" id="{D2973403-CB2E-4DD2-804F-25562CEF6674}"/>
                  </a:ext>
                </a:extLst>
              </p:cNvPr>
              <p:cNvCxnSpPr>
                <a:endCxn id="302" idx="1"/>
              </p:cNvCxnSpPr>
              <p:nvPr/>
            </p:nvCxnSpPr>
            <p:spPr bwMode="auto">
              <a:xfrm>
                <a:off x="7293218" y="3675780"/>
                <a:ext cx="2982799" cy="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
            <p:nvSpPr>
              <p:cNvPr id="304" name="Cylinder 303">
                <a:extLst>
                  <a:ext uri="{FF2B5EF4-FFF2-40B4-BE49-F238E27FC236}">
                    <a16:creationId xmlns:a16="http://schemas.microsoft.com/office/drawing/2014/main" id="{FA531152-E179-4A9D-BB28-B10C02CB9CC3}"/>
                  </a:ext>
                </a:extLst>
              </p:cNvPr>
              <p:cNvSpPr/>
              <p:nvPr/>
            </p:nvSpPr>
            <p:spPr bwMode="auto">
              <a:xfrm>
                <a:off x="9891516" y="2619058"/>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sp>
            <p:nvSpPr>
              <p:cNvPr id="305" name="Rectangle: Rounded Corners 304">
                <a:extLst>
                  <a:ext uri="{FF2B5EF4-FFF2-40B4-BE49-F238E27FC236}">
                    <a16:creationId xmlns:a16="http://schemas.microsoft.com/office/drawing/2014/main" id="{2433652B-C42A-4837-A9F3-2D2E3F7B3767}"/>
                  </a:ext>
                </a:extLst>
              </p:cNvPr>
              <p:cNvSpPr/>
              <p:nvPr/>
            </p:nvSpPr>
            <p:spPr bwMode="auto">
              <a:xfrm>
                <a:off x="9036197" y="2367586"/>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306" name="Cylinder 305">
                <a:extLst>
                  <a:ext uri="{FF2B5EF4-FFF2-40B4-BE49-F238E27FC236}">
                    <a16:creationId xmlns:a16="http://schemas.microsoft.com/office/drawing/2014/main" id="{C9A4653D-8637-4213-9AD2-D7A4A6F77C71}"/>
                  </a:ext>
                </a:extLst>
              </p:cNvPr>
              <p:cNvSpPr/>
              <p:nvPr/>
            </p:nvSpPr>
            <p:spPr bwMode="auto">
              <a:xfrm>
                <a:off x="8133510" y="2560420"/>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sp>
            <p:nvSpPr>
              <p:cNvPr id="307" name="Rectangle: Rounded Corners 306">
                <a:extLst>
                  <a:ext uri="{FF2B5EF4-FFF2-40B4-BE49-F238E27FC236}">
                    <a16:creationId xmlns:a16="http://schemas.microsoft.com/office/drawing/2014/main" id="{7761C835-47D3-4474-B9B0-1A4EC7AAD9C0}"/>
                  </a:ext>
                </a:extLst>
              </p:cNvPr>
              <p:cNvSpPr/>
              <p:nvPr/>
            </p:nvSpPr>
            <p:spPr bwMode="auto">
              <a:xfrm>
                <a:off x="8022635" y="1098192"/>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308" name="Rectangle: Rounded Corners 307">
                <a:extLst>
                  <a:ext uri="{FF2B5EF4-FFF2-40B4-BE49-F238E27FC236}">
                    <a16:creationId xmlns:a16="http://schemas.microsoft.com/office/drawing/2014/main" id="{66FBE8A0-5F6C-4717-9AC7-2440D47583F9}"/>
                  </a:ext>
                </a:extLst>
              </p:cNvPr>
              <p:cNvSpPr/>
              <p:nvPr/>
            </p:nvSpPr>
            <p:spPr bwMode="auto">
              <a:xfrm>
                <a:off x="7694716" y="1817158"/>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309" name="Arc 308">
                <a:extLst>
                  <a:ext uri="{FF2B5EF4-FFF2-40B4-BE49-F238E27FC236}">
                    <a16:creationId xmlns:a16="http://schemas.microsoft.com/office/drawing/2014/main" id="{54A878F8-4807-4BFF-8735-7919AE19984C}"/>
                  </a:ext>
                </a:extLst>
              </p:cNvPr>
              <p:cNvSpPr/>
              <p:nvPr/>
            </p:nvSpPr>
            <p:spPr bwMode="auto">
              <a:xfrm rot="14693384">
                <a:off x="8430869" y="509958"/>
                <a:ext cx="764611" cy="4035198"/>
              </a:xfrm>
              <a:prstGeom prst="arc">
                <a:avLst>
                  <a:gd name="adj1" fmla="val 16200000"/>
                  <a:gd name="adj2" fmla="val 5200838"/>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310" name="Cube 309">
                <a:extLst>
                  <a:ext uri="{FF2B5EF4-FFF2-40B4-BE49-F238E27FC236}">
                    <a16:creationId xmlns:a16="http://schemas.microsoft.com/office/drawing/2014/main" id="{9AF6E0C3-36E4-4E57-9BF4-DCB2AE9280B3}"/>
                  </a:ext>
                </a:extLst>
              </p:cNvPr>
              <p:cNvSpPr/>
              <p:nvPr/>
            </p:nvSpPr>
            <p:spPr bwMode="auto">
              <a:xfrm>
                <a:off x="10173359" y="1346726"/>
                <a:ext cx="673376"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SAAS</a:t>
                </a:r>
              </a:p>
            </p:txBody>
          </p:sp>
          <p:sp>
            <p:nvSpPr>
              <p:cNvPr id="311" name="Cube 310">
                <a:extLst>
                  <a:ext uri="{FF2B5EF4-FFF2-40B4-BE49-F238E27FC236}">
                    <a16:creationId xmlns:a16="http://schemas.microsoft.com/office/drawing/2014/main" id="{1100AA74-AD53-44BB-9FC2-B17B7B9D8EA5}"/>
                  </a:ext>
                </a:extLst>
              </p:cNvPr>
              <p:cNvSpPr/>
              <p:nvPr/>
            </p:nvSpPr>
            <p:spPr bwMode="auto">
              <a:xfrm>
                <a:off x="6642876" y="1130603"/>
                <a:ext cx="673378"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SAAS</a:t>
                </a:r>
              </a:p>
            </p:txBody>
          </p:sp>
        </p:grpSp>
        <p:grpSp>
          <p:nvGrpSpPr>
            <p:cNvPr id="265" name="Group 264">
              <a:extLst>
                <a:ext uri="{FF2B5EF4-FFF2-40B4-BE49-F238E27FC236}">
                  <a16:creationId xmlns:a16="http://schemas.microsoft.com/office/drawing/2014/main" id="{C30AD898-B251-42A0-9AAE-28AC502C9A8B}"/>
                </a:ext>
              </a:extLst>
            </p:cNvPr>
            <p:cNvGrpSpPr/>
            <p:nvPr/>
          </p:nvGrpSpPr>
          <p:grpSpPr>
            <a:xfrm flipV="1">
              <a:off x="5671093" y="3498242"/>
              <a:ext cx="5092158" cy="2407984"/>
              <a:chOff x="5586216" y="1023304"/>
              <a:chExt cx="5092158" cy="2449089"/>
            </a:xfrm>
          </p:grpSpPr>
          <p:cxnSp>
            <p:nvCxnSpPr>
              <p:cNvPr id="282" name="Connector: Curved 281">
                <a:extLst>
                  <a:ext uri="{FF2B5EF4-FFF2-40B4-BE49-F238E27FC236}">
                    <a16:creationId xmlns:a16="http://schemas.microsoft.com/office/drawing/2014/main" id="{1B647578-4D6E-48C6-B11F-7771EA8A455C}"/>
                  </a:ext>
                </a:extLst>
              </p:cNvPr>
              <p:cNvCxnSpPr>
                <a:cxnSpLocks/>
                <a:endCxn id="290" idx="0"/>
              </p:cNvCxnSpPr>
              <p:nvPr/>
            </p:nvCxnSpPr>
            <p:spPr bwMode="auto">
              <a:xfrm flipV="1">
                <a:off x="7077035" y="2733995"/>
                <a:ext cx="2079136" cy="537913"/>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cxnSp>
            <p:nvCxnSpPr>
              <p:cNvPr id="283" name="Connector: Curved 282">
                <a:extLst>
                  <a:ext uri="{FF2B5EF4-FFF2-40B4-BE49-F238E27FC236}">
                    <a16:creationId xmlns:a16="http://schemas.microsoft.com/office/drawing/2014/main" id="{565D8752-B904-48DF-944A-5942FDB2D8CF}"/>
                  </a:ext>
                </a:extLst>
              </p:cNvPr>
              <p:cNvCxnSpPr>
                <a:cxnSpLocks/>
                <a:endCxn id="289" idx="1"/>
              </p:cNvCxnSpPr>
              <p:nvPr/>
            </p:nvCxnSpPr>
            <p:spPr bwMode="auto">
              <a:xfrm flipV="1">
                <a:off x="7077035" y="2985467"/>
                <a:ext cx="2911757" cy="410837"/>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sp>
            <p:nvSpPr>
              <p:cNvPr id="284" name="Arc 283">
                <a:extLst>
                  <a:ext uri="{FF2B5EF4-FFF2-40B4-BE49-F238E27FC236}">
                    <a16:creationId xmlns:a16="http://schemas.microsoft.com/office/drawing/2014/main" id="{A3C80109-B96F-4848-B2AD-B54F8CAD2ACB}"/>
                  </a:ext>
                </a:extLst>
              </p:cNvPr>
              <p:cNvSpPr/>
              <p:nvPr/>
            </p:nvSpPr>
            <p:spPr bwMode="auto">
              <a:xfrm rot="14976856">
                <a:off x="7400886" y="2364492"/>
                <a:ext cx="607709" cy="1608093"/>
              </a:xfrm>
              <a:prstGeom prst="arc">
                <a:avLst>
                  <a:gd name="adj1" fmla="val 17190005"/>
                  <a:gd name="adj2" fmla="val 3744646"/>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285" name="Arc 284">
                <a:extLst>
                  <a:ext uri="{FF2B5EF4-FFF2-40B4-BE49-F238E27FC236}">
                    <a16:creationId xmlns:a16="http://schemas.microsoft.com/office/drawing/2014/main" id="{D212EE96-1FF9-4F63-95C8-901A6594E6B7}"/>
                  </a:ext>
                </a:extLst>
              </p:cNvPr>
              <p:cNvSpPr/>
              <p:nvPr/>
            </p:nvSpPr>
            <p:spPr bwMode="auto">
              <a:xfrm rot="13919557">
                <a:off x="7255005" y="516624"/>
                <a:ext cx="848471" cy="4027473"/>
              </a:xfrm>
              <a:prstGeom prst="arc">
                <a:avLst>
                  <a:gd name="adj1" fmla="val 16454825"/>
                  <a:gd name="adj2" fmla="val 3451510"/>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286" name="Cylinder 285">
                <a:extLst>
                  <a:ext uri="{FF2B5EF4-FFF2-40B4-BE49-F238E27FC236}">
                    <a16:creationId xmlns:a16="http://schemas.microsoft.com/office/drawing/2014/main" id="{C0C5F8BF-141E-4015-B7AC-F9BB113A64B4}"/>
                  </a:ext>
                </a:extLst>
              </p:cNvPr>
              <p:cNvSpPr/>
              <p:nvPr/>
            </p:nvSpPr>
            <p:spPr bwMode="auto">
              <a:xfrm rot="10800000">
                <a:off x="5586216" y="1372324"/>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cxnSp>
            <p:nvCxnSpPr>
              <p:cNvPr id="287" name="Straight Connector 286">
                <a:extLst>
                  <a:ext uri="{FF2B5EF4-FFF2-40B4-BE49-F238E27FC236}">
                    <a16:creationId xmlns:a16="http://schemas.microsoft.com/office/drawing/2014/main" id="{3E45BBAD-17C9-40B4-B0D7-9ECF9CAA55DB}"/>
                  </a:ext>
                </a:extLst>
              </p:cNvPr>
              <p:cNvCxnSpPr>
                <a:cxnSpLocks/>
                <a:endCxn id="286" idx="1"/>
              </p:cNvCxnSpPr>
              <p:nvPr/>
            </p:nvCxnSpPr>
            <p:spPr bwMode="auto">
              <a:xfrm flipH="1" flipV="1">
                <a:off x="5835892" y="1891133"/>
                <a:ext cx="4" cy="327322"/>
              </a:xfrm>
              <a:prstGeom prst="line">
                <a:avLst/>
              </a:prstGeom>
              <a:ln w="158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88" name="Connector: Curved 287">
                <a:extLst>
                  <a:ext uri="{FF2B5EF4-FFF2-40B4-BE49-F238E27FC236}">
                    <a16:creationId xmlns:a16="http://schemas.microsoft.com/office/drawing/2014/main" id="{C3D9B3A5-3D0A-4996-A247-99CBC6BC9A83}"/>
                  </a:ext>
                </a:extLst>
              </p:cNvPr>
              <p:cNvCxnSpPr>
                <a:cxnSpLocks/>
              </p:cNvCxnSpPr>
              <p:nvPr/>
            </p:nvCxnSpPr>
            <p:spPr bwMode="auto">
              <a:xfrm rot="5400000" flipH="1" flipV="1">
                <a:off x="5996603" y="1688002"/>
                <a:ext cx="774066" cy="369150"/>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sp>
            <p:nvSpPr>
              <p:cNvPr id="289" name="Cylinder 288">
                <a:extLst>
                  <a:ext uri="{FF2B5EF4-FFF2-40B4-BE49-F238E27FC236}">
                    <a16:creationId xmlns:a16="http://schemas.microsoft.com/office/drawing/2014/main" id="{A765AF5E-C107-45F9-9E9D-7249F4B5D8C6}"/>
                  </a:ext>
                </a:extLst>
              </p:cNvPr>
              <p:cNvSpPr/>
              <p:nvPr/>
            </p:nvSpPr>
            <p:spPr bwMode="auto">
              <a:xfrm rot="10800000">
                <a:off x="9739116" y="2466658"/>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sp>
            <p:nvSpPr>
              <p:cNvPr id="290" name="Rectangle: Rounded Corners 289">
                <a:extLst>
                  <a:ext uri="{FF2B5EF4-FFF2-40B4-BE49-F238E27FC236}">
                    <a16:creationId xmlns:a16="http://schemas.microsoft.com/office/drawing/2014/main" id="{4F4CE4C7-7149-4464-9C9D-5D295F8F0D4A}"/>
                  </a:ext>
                </a:extLst>
              </p:cNvPr>
              <p:cNvSpPr/>
              <p:nvPr/>
            </p:nvSpPr>
            <p:spPr bwMode="auto">
              <a:xfrm rot="10800000">
                <a:off x="8883797" y="2215186"/>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291" name="Cylinder 290">
                <a:extLst>
                  <a:ext uri="{FF2B5EF4-FFF2-40B4-BE49-F238E27FC236}">
                    <a16:creationId xmlns:a16="http://schemas.microsoft.com/office/drawing/2014/main" id="{4E9D2E4F-AD93-4A55-9918-33EE6E49CE26}"/>
                  </a:ext>
                </a:extLst>
              </p:cNvPr>
              <p:cNvSpPr/>
              <p:nvPr/>
            </p:nvSpPr>
            <p:spPr bwMode="auto">
              <a:xfrm rot="10800000">
                <a:off x="7981110" y="2408021"/>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sp>
            <p:nvSpPr>
              <p:cNvPr id="292" name="Arc 291">
                <a:extLst>
                  <a:ext uri="{FF2B5EF4-FFF2-40B4-BE49-F238E27FC236}">
                    <a16:creationId xmlns:a16="http://schemas.microsoft.com/office/drawing/2014/main" id="{D1CED170-A029-4BF7-9A77-611C881F59FD}"/>
                  </a:ext>
                </a:extLst>
              </p:cNvPr>
              <p:cNvSpPr/>
              <p:nvPr/>
            </p:nvSpPr>
            <p:spPr bwMode="auto">
              <a:xfrm rot="14508676">
                <a:off x="7271044" y="432091"/>
                <a:ext cx="1014995" cy="3066471"/>
              </a:xfrm>
              <a:prstGeom prst="arc">
                <a:avLst>
                  <a:gd name="adj1" fmla="val 16200000"/>
                  <a:gd name="adj2" fmla="val 2483733"/>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293" name="Rectangle: Rounded Corners 292">
                <a:extLst>
                  <a:ext uri="{FF2B5EF4-FFF2-40B4-BE49-F238E27FC236}">
                    <a16:creationId xmlns:a16="http://schemas.microsoft.com/office/drawing/2014/main" id="{3143D301-C2BF-4D76-971A-1D09E7DBDF98}"/>
                  </a:ext>
                </a:extLst>
              </p:cNvPr>
              <p:cNvSpPr/>
              <p:nvPr/>
            </p:nvSpPr>
            <p:spPr bwMode="auto">
              <a:xfrm rot="10800000">
                <a:off x="7833700" y="1023304"/>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294" name="Rectangle: Rounded Corners 293">
                <a:extLst>
                  <a:ext uri="{FF2B5EF4-FFF2-40B4-BE49-F238E27FC236}">
                    <a16:creationId xmlns:a16="http://schemas.microsoft.com/office/drawing/2014/main" id="{5CDAD3D7-CB46-4456-BEB5-3E54AACB38E4}"/>
                  </a:ext>
                </a:extLst>
              </p:cNvPr>
              <p:cNvSpPr/>
              <p:nvPr/>
            </p:nvSpPr>
            <p:spPr bwMode="auto">
              <a:xfrm rot="10800000">
                <a:off x="7542316" y="1664758"/>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295" name="Arc 294">
                <a:extLst>
                  <a:ext uri="{FF2B5EF4-FFF2-40B4-BE49-F238E27FC236}">
                    <a16:creationId xmlns:a16="http://schemas.microsoft.com/office/drawing/2014/main" id="{77895FB9-C894-4EA4-95A3-047BBACF55D8}"/>
                  </a:ext>
                </a:extLst>
              </p:cNvPr>
              <p:cNvSpPr/>
              <p:nvPr/>
            </p:nvSpPr>
            <p:spPr bwMode="auto">
              <a:xfrm rot="14693384">
                <a:off x="8278469" y="357558"/>
                <a:ext cx="764611" cy="4035198"/>
              </a:xfrm>
              <a:prstGeom prst="arc">
                <a:avLst>
                  <a:gd name="adj1" fmla="val 16200000"/>
                  <a:gd name="adj2" fmla="val 5200838"/>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296" name="Cube 295">
                <a:extLst>
                  <a:ext uri="{FF2B5EF4-FFF2-40B4-BE49-F238E27FC236}">
                    <a16:creationId xmlns:a16="http://schemas.microsoft.com/office/drawing/2014/main" id="{68BB85A6-2809-445E-9E15-83CADFEB6BA9}"/>
                  </a:ext>
                </a:extLst>
              </p:cNvPr>
              <p:cNvSpPr/>
              <p:nvPr/>
            </p:nvSpPr>
            <p:spPr bwMode="auto">
              <a:xfrm rot="10988670">
                <a:off x="10004445" y="1173198"/>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SAAS</a:t>
                </a:r>
              </a:p>
            </p:txBody>
          </p:sp>
          <p:sp>
            <p:nvSpPr>
              <p:cNvPr id="297" name="Cube 296">
                <a:extLst>
                  <a:ext uri="{FF2B5EF4-FFF2-40B4-BE49-F238E27FC236}">
                    <a16:creationId xmlns:a16="http://schemas.microsoft.com/office/drawing/2014/main" id="{D718651F-4F86-4674-B379-C761A6ED045F}"/>
                  </a:ext>
                </a:extLst>
              </p:cNvPr>
              <p:cNvSpPr/>
              <p:nvPr/>
            </p:nvSpPr>
            <p:spPr bwMode="auto">
              <a:xfrm rot="10800000">
                <a:off x="6471917" y="1040027"/>
                <a:ext cx="673377"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SAAS</a:t>
                </a:r>
              </a:p>
            </p:txBody>
          </p:sp>
        </p:grpSp>
        <p:grpSp>
          <p:nvGrpSpPr>
            <p:cNvPr id="266" name="Group 265">
              <a:extLst>
                <a:ext uri="{FF2B5EF4-FFF2-40B4-BE49-F238E27FC236}">
                  <a16:creationId xmlns:a16="http://schemas.microsoft.com/office/drawing/2014/main" id="{DA2D03B1-7368-4129-B266-3B9DED4CDFBC}"/>
                </a:ext>
              </a:extLst>
            </p:cNvPr>
            <p:cNvGrpSpPr/>
            <p:nvPr/>
          </p:nvGrpSpPr>
          <p:grpSpPr>
            <a:xfrm flipH="1" flipV="1">
              <a:off x="1428747" y="3509113"/>
              <a:ext cx="4064294" cy="2484194"/>
              <a:chOff x="6351461" y="1098193"/>
              <a:chExt cx="4499303" cy="2526600"/>
            </a:xfrm>
          </p:grpSpPr>
          <p:cxnSp>
            <p:nvCxnSpPr>
              <p:cNvPr id="270" name="Connector: Curved 269">
                <a:extLst>
                  <a:ext uri="{FF2B5EF4-FFF2-40B4-BE49-F238E27FC236}">
                    <a16:creationId xmlns:a16="http://schemas.microsoft.com/office/drawing/2014/main" id="{58781129-FA19-431A-8236-44E52A2D93ED}"/>
                  </a:ext>
                </a:extLst>
              </p:cNvPr>
              <p:cNvCxnSpPr>
                <a:cxnSpLocks/>
                <a:endCxn id="275" idx="0"/>
              </p:cNvCxnSpPr>
              <p:nvPr/>
            </p:nvCxnSpPr>
            <p:spPr bwMode="auto">
              <a:xfrm rot="10800000" flipH="1">
                <a:off x="7229435" y="2886395"/>
                <a:ext cx="2079136" cy="537914"/>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cxnSp>
            <p:nvCxnSpPr>
              <p:cNvPr id="271" name="Connector: Curved 270">
                <a:extLst>
                  <a:ext uri="{FF2B5EF4-FFF2-40B4-BE49-F238E27FC236}">
                    <a16:creationId xmlns:a16="http://schemas.microsoft.com/office/drawing/2014/main" id="{E4C16866-5EEB-4398-8BAB-4C56FF637333}"/>
                  </a:ext>
                </a:extLst>
              </p:cNvPr>
              <p:cNvCxnSpPr>
                <a:cxnSpLocks/>
                <a:endCxn id="274" idx="1"/>
              </p:cNvCxnSpPr>
              <p:nvPr/>
            </p:nvCxnSpPr>
            <p:spPr bwMode="auto">
              <a:xfrm rot="10800000" flipH="1">
                <a:off x="7229428" y="3137867"/>
                <a:ext cx="2911764" cy="410839"/>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sp>
            <p:nvSpPr>
              <p:cNvPr id="272" name="Arc 271">
                <a:extLst>
                  <a:ext uri="{FF2B5EF4-FFF2-40B4-BE49-F238E27FC236}">
                    <a16:creationId xmlns:a16="http://schemas.microsoft.com/office/drawing/2014/main" id="{3C383B22-F21D-48EC-B9D8-6D1519DCD283}"/>
                  </a:ext>
                </a:extLst>
              </p:cNvPr>
              <p:cNvSpPr/>
              <p:nvPr/>
            </p:nvSpPr>
            <p:spPr bwMode="auto">
              <a:xfrm rot="14976856">
                <a:off x="7553286" y="2516892"/>
                <a:ext cx="607709" cy="1608093"/>
              </a:xfrm>
              <a:prstGeom prst="arc">
                <a:avLst>
                  <a:gd name="adj1" fmla="val 17190005"/>
                  <a:gd name="adj2" fmla="val 3744646"/>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cxnSp>
            <p:nvCxnSpPr>
              <p:cNvPr id="273" name="Connector: Curved 272">
                <a:extLst>
                  <a:ext uri="{FF2B5EF4-FFF2-40B4-BE49-F238E27FC236}">
                    <a16:creationId xmlns:a16="http://schemas.microsoft.com/office/drawing/2014/main" id="{25E2C903-741C-4822-BD10-D763839F55AA}"/>
                  </a:ext>
                </a:extLst>
              </p:cNvPr>
              <p:cNvCxnSpPr>
                <a:cxnSpLocks/>
              </p:cNvCxnSpPr>
              <p:nvPr/>
            </p:nvCxnSpPr>
            <p:spPr bwMode="auto">
              <a:xfrm rot="5400000" flipH="1" flipV="1">
                <a:off x="6149003" y="1840402"/>
                <a:ext cx="774066" cy="369150"/>
              </a:xfrm>
              <a:prstGeom prst="curvedConnector2">
                <a:avLst/>
              </a:prstGeom>
              <a:solidFill>
                <a:schemeClr val="accent1"/>
              </a:solidFill>
              <a:ln w="9525" cap="flat" cmpd="sng" algn="ctr">
                <a:solidFill>
                  <a:schemeClr val="tx1"/>
                </a:solidFill>
                <a:prstDash val="solid"/>
                <a:miter lim="800000"/>
                <a:headEnd type="none" w="med" len="med"/>
                <a:tailEnd type="none"/>
              </a:ln>
              <a:effectLst/>
            </p:spPr>
          </p:cxnSp>
          <p:sp>
            <p:nvSpPr>
              <p:cNvPr id="274" name="Cylinder 273">
                <a:extLst>
                  <a:ext uri="{FF2B5EF4-FFF2-40B4-BE49-F238E27FC236}">
                    <a16:creationId xmlns:a16="http://schemas.microsoft.com/office/drawing/2014/main" id="{BC96A0EF-6F04-4D2C-B0CC-CBF5A970A7B7}"/>
                  </a:ext>
                </a:extLst>
              </p:cNvPr>
              <p:cNvSpPr/>
              <p:nvPr/>
            </p:nvSpPr>
            <p:spPr bwMode="auto">
              <a:xfrm rot="10800000">
                <a:off x="9891515" y="2619058"/>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sp>
            <p:nvSpPr>
              <p:cNvPr id="275" name="Rectangle: Rounded Corners 274">
                <a:extLst>
                  <a:ext uri="{FF2B5EF4-FFF2-40B4-BE49-F238E27FC236}">
                    <a16:creationId xmlns:a16="http://schemas.microsoft.com/office/drawing/2014/main" id="{3051524E-AFB1-48EB-B85B-DB8A3ED01A74}"/>
                  </a:ext>
                </a:extLst>
              </p:cNvPr>
              <p:cNvSpPr/>
              <p:nvPr/>
            </p:nvSpPr>
            <p:spPr bwMode="auto">
              <a:xfrm rot="10800000">
                <a:off x="9036197" y="2367586"/>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276" name="Cylinder 275">
                <a:extLst>
                  <a:ext uri="{FF2B5EF4-FFF2-40B4-BE49-F238E27FC236}">
                    <a16:creationId xmlns:a16="http://schemas.microsoft.com/office/drawing/2014/main" id="{C3326664-745A-4150-9486-52878B222872}"/>
                  </a:ext>
                </a:extLst>
              </p:cNvPr>
              <p:cNvSpPr/>
              <p:nvPr/>
            </p:nvSpPr>
            <p:spPr bwMode="auto">
              <a:xfrm rot="10800000">
                <a:off x="8133510" y="2560421"/>
                <a:ext cx="499353" cy="518809"/>
              </a:xfrm>
              <a:prstGeom prst="can">
                <a:avLst/>
              </a:prstGeom>
              <a:solidFill>
                <a:schemeClr val="accent3">
                  <a:lumMod val="75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DB</a:t>
                </a:r>
              </a:p>
            </p:txBody>
          </p:sp>
          <p:sp>
            <p:nvSpPr>
              <p:cNvPr id="277" name="Rectangle: Rounded Corners 276">
                <a:extLst>
                  <a:ext uri="{FF2B5EF4-FFF2-40B4-BE49-F238E27FC236}">
                    <a16:creationId xmlns:a16="http://schemas.microsoft.com/office/drawing/2014/main" id="{EAAAFADC-B615-4CB2-B823-23CDAF3E5966}"/>
                  </a:ext>
                </a:extLst>
              </p:cNvPr>
              <p:cNvSpPr/>
              <p:nvPr/>
            </p:nvSpPr>
            <p:spPr bwMode="auto">
              <a:xfrm rot="10800000">
                <a:off x="8022635" y="1098193"/>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278" name="Rectangle: Rounded Corners 277">
                <a:extLst>
                  <a:ext uri="{FF2B5EF4-FFF2-40B4-BE49-F238E27FC236}">
                    <a16:creationId xmlns:a16="http://schemas.microsoft.com/office/drawing/2014/main" id="{D28D7DC1-6229-4ADB-B65F-471710D0686A}"/>
                  </a:ext>
                </a:extLst>
              </p:cNvPr>
              <p:cNvSpPr/>
              <p:nvPr/>
            </p:nvSpPr>
            <p:spPr bwMode="auto">
              <a:xfrm rot="10800000">
                <a:off x="7694716" y="1817158"/>
                <a:ext cx="544749" cy="518809"/>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R="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ahoma" charset="0"/>
                  </a:rPr>
                  <a:t>Apps</a:t>
                </a:r>
              </a:p>
            </p:txBody>
          </p:sp>
          <p:sp>
            <p:nvSpPr>
              <p:cNvPr id="279" name="Arc 278">
                <a:extLst>
                  <a:ext uri="{FF2B5EF4-FFF2-40B4-BE49-F238E27FC236}">
                    <a16:creationId xmlns:a16="http://schemas.microsoft.com/office/drawing/2014/main" id="{0F29FA80-CE1D-4AAF-8090-4C2A36D6A228}"/>
                  </a:ext>
                </a:extLst>
              </p:cNvPr>
              <p:cNvSpPr/>
              <p:nvPr/>
            </p:nvSpPr>
            <p:spPr bwMode="auto">
              <a:xfrm rot="14693384">
                <a:off x="8430869" y="509958"/>
                <a:ext cx="764611" cy="4035198"/>
              </a:xfrm>
              <a:prstGeom prst="arc">
                <a:avLst>
                  <a:gd name="adj1" fmla="val 16200000"/>
                  <a:gd name="adj2" fmla="val 5200838"/>
                </a:avLst>
              </a:prstGeom>
              <a:noFill/>
              <a:ln w="19050" cap="flat" cmpd="sng" algn="ctr">
                <a:solidFill>
                  <a:schemeClr val="tx1"/>
                </a:solidFill>
                <a:prstDash val="solid"/>
                <a:miter lim="800000"/>
                <a:headEnd type="none" w="med" len="med"/>
                <a:tailEnd type="triangle" w="med" len="med"/>
              </a:ln>
              <a:effectLst/>
            </p:spPr>
            <p:txBody>
              <a:bodyPr vert="horz" wrap="non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effectLst/>
                  <a:latin typeface="Tahoma" charset="0"/>
                </a:endParaRPr>
              </a:p>
            </p:txBody>
          </p:sp>
          <p:sp>
            <p:nvSpPr>
              <p:cNvPr id="280" name="Cube 279">
                <a:extLst>
                  <a:ext uri="{FF2B5EF4-FFF2-40B4-BE49-F238E27FC236}">
                    <a16:creationId xmlns:a16="http://schemas.microsoft.com/office/drawing/2014/main" id="{ABC47A42-8421-4DB6-ADB2-C05651E52240}"/>
                  </a:ext>
                </a:extLst>
              </p:cNvPr>
              <p:cNvSpPr/>
              <p:nvPr/>
            </p:nvSpPr>
            <p:spPr bwMode="auto">
              <a:xfrm rot="10800000">
                <a:off x="10177388" y="1332818"/>
                <a:ext cx="673376"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SAAS</a:t>
                </a:r>
              </a:p>
            </p:txBody>
          </p:sp>
          <p:sp>
            <p:nvSpPr>
              <p:cNvPr id="281" name="Cube 280">
                <a:extLst>
                  <a:ext uri="{FF2B5EF4-FFF2-40B4-BE49-F238E27FC236}">
                    <a16:creationId xmlns:a16="http://schemas.microsoft.com/office/drawing/2014/main" id="{479B1E65-35A2-44EE-BA60-927BD78FBECA}"/>
                  </a:ext>
                </a:extLst>
              </p:cNvPr>
              <p:cNvSpPr/>
              <p:nvPr/>
            </p:nvSpPr>
            <p:spPr bwMode="auto">
              <a:xfrm rot="10800000">
                <a:off x="6611882" y="1165815"/>
                <a:ext cx="673376" cy="560698"/>
              </a:xfrm>
              <a:prstGeom prst="cube">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ahoma" charset="0"/>
                  </a:rPr>
                  <a:t>SAAS</a:t>
                </a:r>
              </a:p>
            </p:txBody>
          </p:sp>
        </p:grpSp>
        <p:sp>
          <p:nvSpPr>
            <p:cNvPr id="267" name="Oval 266">
              <a:extLst>
                <a:ext uri="{FF2B5EF4-FFF2-40B4-BE49-F238E27FC236}">
                  <a16:creationId xmlns:a16="http://schemas.microsoft.com/office/drawing/2014/main" id="{A2D8A20D-4496-4B25-BE00-0805F1AFBC8F}"/>
                </a:ext>
              </a:extLst>
            </p:cNvPr>
            <p:cNvSpPr/>
            <p:nvPr/>
          </p:nvSpPr>
          <p:spPr bwMode="auto">
            <a:xfrm>
              <a:off x="4611276" y="2148227"/>
              <a:ext cx="2609850" cy="2609850"/>
            </a:xfrm>
            <a:prstGeom prst="ellipse">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b" anchorCtr="0" compatLnSpc="1">
              <a:prstTxWarp prst="textNoShape">
                <a:avLst/>
              </a:prstTxWarp>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ahoma" charset="0"/>
                </a:rPr>
                <a:t>Data</a:t>
              </a:r>
            </a:p>
          </p:txBody>
        </p:sp>
        <p:pic>
          <p:nvPicPr>
            <p:cNvPr id="268" name="Picture 267">
              <a:extLst>
                <a:ext uri="{FF2B5EF4-FFF2-40B4-BE49-F238E27FC236}">
                  <a16:creationId xmlns:a16="http://schemas.microsoft.com/office/drawing/2014/main" id="{73EBA7F2-9246-43A6-9389-71FCE90135E6}"/>
                </a:ext>
              </a:extLst>
            </p:cNvPr>
            <p:cNvPicPr/>
            <p:nvPr/>
          </p:nvPicPr>
          <p:blipFill>
            <a:blip r:embed="rId3" cstate="print">
              <a:extLst>
                <a:ext uri="{28A0092B-C50C-407E-A947-70E740481C1C}">
                  <a14:useLocalDpi xmlns:a14="http://schemas.microsoft.com/office/drawing/2010/main" val="0"/>
                </a:ext>
              </a:extLst>
            </a:blip>
            <a:srcRect/>
            <a:stretch/>
          </p:blipFill>
          <p:spPr>
            <a:xfrm>
              <a:off x="4933158" y="2921854"/>
              <a:ext cx="943391" cy="975769"/>
            </a:xfrm>
            <a:prstGeom prst="rect">
              <a:avLst/>
            </a:prstGeom>
          </p:spPr>
        </p:pic>
        <p:pic>
          <p:nvPicPr>
            <p:cNvPr id="269" name="Picture 268">
              <a:extLst>
                <a:ext uri="{FF2B5EF4-FFF2-40B4-BE49-F238E27FC236}">
                  <a16:creationId xmlns:a16="http://schemas.microsoft.com/office/drawing/2014/main" id="{D7CE68CB-E26B-48CB-A534-CB13C6D31640}"/>
                </a:ext>
              </a:extLst>
            </p:cNvPr>
            <p:cNvPicPr/>
            <p:nvPr/>
          </p:nvPicPr>
          <p:blipFill>
            <a:blip r:embed="rId3" cstate="print">
              <a:extLst>
                <a:ext uri="{28A0092B-C50C-407E-A947-70E740481C1C}">
                  <a14:useLocalDpi xmlns:a14="http://schemas.microsoft.com/office/drawing/2010/main" val="0"/>
                </a:ext>
              </a:extLst>
            </a:blip>
            <a:srcRect/>
            <a:stretch/>
          </p:blipFill>
          <p:spPr>
            <a:xfrm>
              <a:off x="5998528" y="2581372"/>
              <a:ext cx="943391" cy="975769"/>
            </a:xfrm>
            <a:prstGeom prst="rect">
              <a:avLst/>
            </a:prstGeom>
          </p:spPr>
        </p:pic>
      </p:grpSp>
      <p:sp>
        <p:nvSpPr>
          <p:cNvPr id="3" name="TextBox 2">
            <a:extLst>
              <a:ext uri="{FF2B5EF4-FFF2-40B4-BE49-F238E27FC236}">
                <a16:creationId xmlns:a16="http://schemas.microsoft.com/office/drawing/2014/main" id="{3D250896-02F2-55B8-8DAC-8DF1B7D58B68}"/>
              </a:ext>
            </a:extLst>
          </p:cNvPr>
          <p:cNvSpPr txBox="1"/>
          <p:nvPr/>
        </p:nvSpPr>
        <p:spPr>
          <a:xfrm>
            <a:off x="7674143" y="6451643"/>
            <a:ext cx="3494599" cy="261610"/>
          </a:xfrm>
          <a:prstGeom prst="rect">
            <a:avLst/>
          </a:prstGeom>
          <a:noFill/>
        </p:spPr>
        <p:txBody>
          <a:bodyPr wrap="square" rtlCol="0">
            <a:spAutoFit/>
          </a:bodyPr>
          <a:lstStyle/>
          <a:p>
            <a:r>
              <a:rPr lang="en-US" sz="1050" dirty="0"/>
              <a:t>Image courtesy of the ADL</a:t>
            </a:r>
          </a:p>
        </p:txBody>
      </p:sp>
    </p:spTree>
    <p:extLst>
      <p:ext uri="{BB962C8B-B14F-4D97-AF65-F5344CB8AC3E}">
        <p14:creationId xmlns:p14="http://schemas.microsoft.com/office/powerpoint/2010/main" val="2912076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C74DC2-F852-AEE1-3BC2-F35557FB798C}"/>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2467B530-3CE8-23DE-6003-A3E0918523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B8E74B5-20EE-72E7-3C2E-42417182E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2D499EFB-36CA-FEC8-2096-03F30C7888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4B8DF46E-3BE6-739A-0025-9972EECF1E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D76DC2D-D495-9DCA-A1F2-487B029BC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3BCC99E0-EE23-A088-2B24-9483F7D6F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B0EC8F10-C5DE-6EF8-C6EE-575F598AE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ED7633AA-7EAC-8A2F-2762-4477D9A500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CCFE4F94-E965-EBB2-00B3-FD6E854C5B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81B65A1-BC79-5F44-F9C2-0C8875B689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53BB1D93-6B15-2203-0D69-20DD5AC143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61E22B1B-2F1B-47FB-A136-55259A9CFD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1E1C2377-9AD8-78DE-2D05-660D5BB7ED01}"/>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Our Challenges</a:t>
            </a:r>
          </a:p>
        </p:txBody>
      </p:sp>
      <p:sp>
        <p:nvSpPr>
          <p:cNvPr id="259" name="Isosceles Triangle 258">
            <a:extLst>
              <a:ext uri="{FF2B5EF4-FFF2-40B4-BE49-F238E27FC236}">
                <a16:creationId xmlns:a16="http://schemas.microsoft.com/office/drawing/2014/main" id="{6994284A-331E-1746-3296-9CC6859AD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ECB7CF93-903C-157C-EE29-8DD542046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49C93E62-BE3F-44D8-7C22-857C7200D271}"/>
              </a:ext>
            </a:extLst>
          </p:cNvPr>
          <p:cNvPicPr>
            <a:picLocks noChangeAspect="1"/>
          </p:cNvPicPr>
          <p:nvPr/>
        </p:nvPicPr>
        <p:blipFill>
          <a:blip r:embed="rId3">
            <a:extLst>
              <a:ext uri="{837473B0-CC2E-450A-ABE3-18F120FF3D39}">
                <a1611:picAttrSrcUrl xmlns:a1611="http://schemas.microsoft.com/office/drawing/2016/11/main" r:id="rId4"/>
              </a:ext>
            </a:extLst>
          </a:blip>
          <a:srcRect/>
          <a:stretch/>
        </p:blipFill>
        <p:spPr>
          <a:xfrm>
            <a:off x="582537" y="2066500"/>
            <a:ext cx="3701616" cy="3461010"/>
          </a:xfrm>
          <a:prstGeom prst="rect">
            <a:avLst/>
          </a:prstGeom>
        </p:spPr>
      </p:pic>
      <p:sp>
        <p:nvSpPr>
          <p:cNvPr id="6" name="TextBox 5">
            <a:extLst>
              <a:ext uri="{FF2B5EF4-FFF2-40B4-BE49-F238E27FC236}">
                <a16:creationId xmlns:a16="http://schemas.microsoft.com/office/drawing/2014/main" id="{DD9429DD-606B-B966-AE64-27542BDB1DE2}"/>
              </a:ext>
            </a:extLst>
          </p:cNvPr>
          <p:cNvSpPr txBox="1"/>
          <p:nvPr/>
        </p:nvSpPr>
        <p:spPr>
          <a:xfrm>
            <a:off x="5490778" y="1800603"/>
            <a:ext cx="6618214" cy="2677656"/>
          </a:xfrm>
          <a:prstGeom prst="rect">
            <a:avLst/>
          </a:prstGeom>
          <a:noFill/>
        </p:spPr>
        <p:txBody>
          <a:bodyPr wrap="square" rtlCol="0">
            <a:spAutoFit/>
          </a:bodyPr>
          <a:lstStyle/>
          <a:p>
            <a:pPr marL="571500" indent="-571500">
              <a:buFont typeface="Arial" panose="020B0604020202020204" pitchFamily="34" charset="0"/>
              <a:buChar char="•"/>
            </a:pPr>
            <a:r>
              <a:rPr lang="en-US" sz="2800" dirty="0"/>
              <a:t>Systems that don’t “speak” xAPI</a:t>
            </a:r>
          </a:p>
          <a:p>
            <a:pPr marL="571500" indent="-571500">
              <a:buFont typeface="Arial" panose="020B0604020202020204" pitchFamily="34" charset="0"/>
              <a:buChar char="•"/>
            </a:pPr>
            <a:r>
              <a:rPr lang="en-US" sz="2800" dirty="0"/>
              <a:t>Inconsistent Vocabulary</a:t>
            </a:r>
          </a:p>
          <a:p>
            <a:pPr marL="571500" indent="-571500">
              <a:buFont typeface="Arial" panose="020B0604020202020204" pitchFamily="34" charset="0"/>
              <a:buChar char="•"/>
            </a:pPr>
            <a:r>
              <a:rPr lang="en-US" sz="2800" dirty="0"/>
              <a:t>“Noisy” xAPI</a:t>
            </a:r>
          </a:p>
          <a:p>
            <a:pPr marL="571500" indent="-571500">
              <a:buFont typeface="Arial" panose="020B0604020202020204" pitchFamily="34" charset="0"/>
              <a:buChar char="•"/>
            </a:pPr>
            <a:r>
              <a:rPr lang="en-US" sz="2800" dirty="0"/>
              <a:t>Legacy Systems</a:t>
            </a:r>
          </a:p>
          <a:p>
            <a:pPr marL="571500" indent="-571500">
              <a:buFont typeface="Arial" panose="020B0604020202020204" pitchFamily="34" charset="0"/>
              <a:buChar char="•"/>
            </a:pPr>
            <a:endParaRPr lang="en-US" sz="2800" dirty="0"/>
          </a:p>
          <a:p>
            <a:r>
              <a:rPr lang="en-US" sz="2800" dirty="0"/>
              <a:t>Others?</a:t>
            </a:r>
          </a:p>
        </p:txBody>
      </p:sp>
      <p:sp>
        <p:nvSpPr>
          <p:cNvPr id="2" name="TextBox 1">
            <a:extLst>
              <a:ext uri="{FF2B5EF4-FFF2-40B4-BE49-F238E27FC236}">
                <a16:creationId xmlns:a16="http://schemas.microsoft.com/office/drawing/2014/main" id="{30CC0CEA-1C99-E5C0-6DEE-CF76B3AFAC3B}"/>
              </a:ext>
            </a:extLst>
          </p:cNvPr>
          <p:cNvSpPr txBox="1"/>
          <p:nvPr/>
        </p:nvSpPr>
        <p:spPr>
          <a:xfrm>
            <a:off x="582536" y="6310784"/>
            <a:ext cx="4539343" cy="230832"/>
          </a:xfrm>
          <a:prstGeom prst="rect">
            <a:avLst/>
          </a:prstGeom>
          <a:noFill/>
        </p:spPr>
        <p:txBody>
          <a:bodyPr wrap="square" rtlCol="0">
            <a:spAutoFit/>
          </a:bodyPr>
          <a:lstStyle/>
          <a:p>
            <a:r>
              <a:rPr lang="en-US" sz="900">
                <a:hlinkClick r:id="rId4" tooltip="https://wikitravel.org/en/Electrical_systems"/>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3859130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ACA39E3B-CA17-5F77-5FB5-4F8E078299B4}"/>
              </a:ext>
            </a:extLst>
          </p:cNvPr>
          <p:cNvSpPr txBox="1"/>
          <p:nvPr/>
        </p:nvSpPr>
        <p:spPr>
          <a:xfrm>
            <a:off x="783045" y="2406541"/>
            <a:ext cx="3716323" cy="1200329"/>
          </a:xfrm>
          <a:prstGeom prst="rect">
            <a:avLst/>
          </a:prstGeom>
          <a:noFill/>
        </p:spPr>
        <p:txBody>
          <a:bodyPr wrap="square" rtlCol="0">
            <a:spAutoFit/>
          </a:bodyPr>
          <a:lstStyle/>
          <a:p>
            <a:r>
              <a:rPr lang="en-US" dirty="0" err="1"/>
              <a:t>xACTION</a:t>
            </a:r>
            <a:r>
              <a:rPr lang="en-US" dirty="0"/>
              <a:t> can watch for a pattern of xAPI statements and send a newly generated statement following your data governance.</a:t>
            </a:r>
          </a:p>
        </p:txBody>
      </p:sp>
      <p:sp>
        <p:nvSpPr>
          <p:cNvPr id="2" name="Title 1">
            <a:extLst>
              <a:ext uri="{FF2B5EF4-FFF2-40B4-BE49-F238E27FC236}">
                <a16:creationId xmlns:a16="http://schemas.microsoft.com/office/drawing/2014/main" id="{B9166B87-2689-00F8-5764-EFD254AFD303}"/>
              </a:ext>
            </a:extLst>
          </p:cNvPr>
          <p:cNvSpPr>
            <a:spLocks noGrp="1"/>
          </p:cNvSpPr>
          <p:nvPr>
            <p:ph type="title"/>
          </p:nvPr>
        </p:nvSpPr>
        <p:spPr>
          <a:xfrm>
            <a:off x="677334" y="609600"/>
            <a:ext cx="8596668" cy="808139"/>
          </a:xfrm>
        </p:spPr>
        <p:txBody>
          <a:bodyPr/>
          <a:lstStyle/>
          <a:p>
            <a:r>
              <a:rPr lang="en-US" dirty="0"/>
              <a:t>What does </a:t>
            </a:r>
            <a:r>
              <a:rPr lang="en-US" dirty="0" err="1"/>
              <a:t>xACTION</a:t>
            </a:r>
            <a:r>
              <a:rPr lang="en-US" dirty="0"/>
              <a:t> do?</a:t>
            </a:r>
          </a:p>
        </p:txBody>
      </p:sp>
      <p:sp>
        <p:nvSpPr>
          <p:cNvPr id="3" name="TextBox 2">
            <a:extLst>
              <a:ext uri="{FF2B5EF4-FFF2-40B4-BE49-F238E27FC236}">
                <a16:creationId xmlns:a16="http://schemas.microsoft.com/office/drawing/2014/main" id="{2F8B739F-A280-51BD-CAA9-F7EC5B4757D5}"/>
              </a:ext>
            </a:extLst>
          </p:cNvPr>
          <p:cNvSpPr txBox="1"/>
          <p:nvPr/>
        </p:nvSpPr>
        <p:spPr>
          <a:xfrm>
            <a:off x="783047" y="2420665"/>
            <a:ext cx="3716323" cy="923330"/>
          </a:xfrm>
          <a:prstGeom prst="rect">
            <a:avLst/>
          </a:prstGeom>
          <a:noFill/>
        </p:spPr>
        <p:txBody>
          <a:bodyPr wrap="square" rtlCol="0">
            <a:spAutoFit/>
          </a:bodyPr>
          <a:lstStyle/>
          <a:p>
            <a:r>
              <a:rPr lang="en-US" dirty="0" err="1"/>
              <a:t>xACTION</a:t>
            </a:r>
            <a:r>
              <a:rPr lang="en-US" dirty="0"/>
              <a:t> receives xAPI statements from any authorized LRS or Learning Activity Provider</a:t>
            </a:r>
          </a:p>
        </p:txBody>
      </p:sp>
      <p:graphicFrame>
        <p:nvGraphicFramePr>
          <p:cNvPr id="6" name="Diagram 5">
            <a:extLst>
              <a:ext uri="{FF2B5EF4-FFF2-40B4-BE49-F238E27FC236}">
                <a16:creationId xmlns:a16="http://schemas.microsoft.com/office/drawing/2014/main" id="{BA80DB1B-4E6F-5607-A1DA-4658BD308E72}"/>
              </a:ext>
            </a:extLst>
          </p:cNvPr>
          <p:cNvGraphicFramePr/>
          <p:nvPr>
            <p:extLst>
              <p:ext uri="{D42A27DB-BD31-4B8C-83A1-F6EECF244321}">
                <p14:modId xmlns:p14="http://schemas.microsoft.com/office/powerpoint/2010/main" val="3586155258"/>
              </p:ext>
            </p:extLst>
          </p:nvPr>
        </p:nvGraphicFramePr>
        <p:xfrm>
          <a:off x="3724718" y="693216"/>
          <a:ext cx="7935827" cy="49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942D30C2-0F2D-CFDF-0D24-094EB7F258D6}"/>
              </a:ext>
            </a:extLst>
          </p:cNvPr>
          <p:cNvGraphicFramePr/>
          <p:nvPr>
            <p:extLst>
              <p:ext uri="{D42A27DB-BD31-4B8C-83A1-F6EECF244321}">
                <p14:modId xmlns:p14="http://schemas.microsoft.com/office/powerpoint/2010/main" val="3269904142"/>
              </p:ext>
            </p:extLst>
          </p:nvPr>
        </p:nvGraphicFramePr>
        <p:xfrm>
          <a:off x="3538422" y="693216"/>
          <a:ext cx="6928851" cy="476909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TextBox 8">
            <a:extLst>
              <a:ext uri="{FF2B5EF4-FFF2-40B4-BE49-F238E27FC236}">
                <a16:creationId xmlns:a16="http://schemas.microsoft.com/office/drawing/2014/main" id="{2E146A09-2044-8F05-DC05-BD1E4462BFF7}"/>
              </a:ext>
            </a:extLst>
          </p:cNvPr>
          <p:cNvSpPr txBox="1"/>
          <p:nvPr/>
        </p:nvSpPr>
        <p:spPr>
          <a:xfrm>
            <a:off x="677334" y="2550448"/>
            <a:ext cx="3716323" cy="2031325"/>
          </a:xfrm>
          <a:prstGeom prst="rect">
            <a:avLst/>
          </a:prstGeom>
          <a:noFill/>
        </p:spPr>
        <p:txBody>
          <a:bodyPr wrap="square" rtlCol="0">
            <a:spAutoFit/>
          </a:bodyPr>
          <a:lstStyle/>
          <a:p>
            <a:r>
              <a:rPr lang="en-US" dirty="0" err="1"/>
              <a:t>xACTION</a:t>
            </a:r>
            <a:r>
              <a:rPr lang="en-US" dirty="0"/>
              <a:t> analyzes multiple statements comparing rules with its Pattern Matching Engine.</a:t>
            </a:r>
          </a:p>
          <a:p>
            <a:endParaRPr lang="en-US" dirty="0"/>
          </a:p>
          <a:p>
            <a:r>
              <a:rPr lang="en-US" dirty="0"/>
              <a:t>Once all the rules are matched, the outbound actions are processed.</a:t>
            </a:r>
          </a:p>
        </p:txBody>
      </p:sp>
      <p:graphicFrame>
        <p:nvGraphicFramePr>
          <p:cNvPr id="13" name="Diagram 12">
            <a:extLst>
              <a:ext uri="{FF2B5EF4-FFF2-40B4-BE49-F238E27FC236}">
                <a16:creationId xmlns:a16="http://schemas.microsoft.com/office/drawing/2014/main" id="{14A9C8A3-65A9-EAD5-B500-C7CA8C373BE6}"/>
              </a:ext>
            </a:extLst>
          </p:cNvPr>
          <p:cNvGraphicFramePr/>
          <p:nvPr>
            <p:extLst>
              <p:ext uri="{D42A27DB-BD31-4B8C-83A1-F6EECF244321}">
                <p14:modId xmlns:p14="http://schemas.microsoft.com/office/powerpoint/2010/main" val="3191907258"/>
              </p:ext>
            </p:extLst>
          </p:nvPr>
        </p:nvGraphicFramePr>
        <p:xfrm>
          <a:off x="4499368" y="1788659"/>
          <a:ext cx="5191789" cy="311067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5" name="TextBox 14">
            <a:extLst>
              <a:ext uri="{FF2B5EF4-FFF2-40B4-BE49-F238E27FC236}">
                <a16:creationId xmlns:a16="http://schemas.microsoft.com/office/drawing/2014/main" id="{9B695B26-9531-3B5A-EE32-FBC4FDCEA7A6}"/>
              </a:ext>
            </a:extLst>
          </p:cNvPr>
          <p:cNvSpPr txBox="1"/>
          <p:nvPr/>
        </p:nvSpPr>
        <p:spPr>
          <a:xfrm>
            <a:off x="757919" y="2420665"/>
            <a:ext cx="3716323" cy="923330"/>
          </a:xfrm>
          <a:prstGeom prst="rect">
            <a:avLst/>
          </a:prstGeom>
          <a:noFill/>
        </p:spPr>
        <p:txBody>
          <a:bodyPr wrap="square" rtlCol="0">
            <a:spAutoFit/>
          </a:bodyPr>
          <a:lstStyle/>
          <a:p>
            <a:r>
              <a:rPr lang="en-US" dirty="0" err="1"/>
              <a:t>xACTION</a:t>
            </a:r>
            <a:r>
              <a:rPr lang="en-US" dirty="0"/>
              <a:t> will call a 3</a:t>
            </a:r>
            <a:r>
              <a:rPr lang="en-US" baseline="30000" dirty="0"/>
              <a:t>rd</a:t>
            </a:r>
            <a:r>
              <a:rPr lang="en-US" dirty="0"/>
              <a:t> party API to update data in a non-xAPI System</a:t>
            </a:r>
          </a:p>
        </p:txBody>
      </p:sp>
      <p:sp>
        <p:nvSpPr>
          <p:cNvPr id="16" name="TextBox 15">
            <a:extLst>
              <a:ext uri="{FF2B5EF4-FFF2-40B4-BE49-F238E27FC236}">
                <a16:creationId xmlns:a16="http://schemas.microsoft.com/office/drawing/2014/main" id="{1F8C5B5F-FD81-C15F-11E5-BBCE7E7D70C8}"/>
              </a:ext>
            </a:extLst>
          </p:cNvPr>
          <p:cNvSpPr txBox="1"/>
          <p:nvPr/>
        </p:nvSpPr>
        <p:spPr>
          <a:xfrm>
            <a:off x="571623" y="2700352"/>
            <a:ext cx="3716323" cy="1200329"/>
          </a:xfrm>
          <a:prstGeom prst="rect">
            <a:avLst/>
          </a:prstGeom>
          <a:noFill/>
        </p:spPr>
        <p:txBody>
          <a:bodyPr wrap="square" rtlCol="0">
            <a:spAutoFit/>
          </a:bodyPr>
          <a:lstStyle/>
          <a:p>
            <a:r>
              <a:rPr lang="en-US" dirty="0" err="1"/>
              <a:t>xACTION</a:t>
            </a:r>
            <a:r>
              <a:rPr lang="en-US" dirty="0"/>
              <a:t> will forward a specific xAPI statement out of an activity stream based on rules and conditions  </a:t>
            </a:r>
          </a:p>
        </p:txBody>
      </p:sp>
    </p:spTree>
    <p:extLst>
      <p:ext uri="{BB962C8B-B14F-4D97-AF65-F5344CB8AC3E}">
        <p14:creationId xmlns:p14="http://schemas.microsoft.com/office/powerpoint/2010/main" val="365507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3"/>
                                        </p:tgtEl>
                                      </p:cBhvr>
                                    </p:animEffect>
                                    <p:set>
                                      <p:cBhvr>
                                        <p:cTn id="19" dur="1" fill="hold">
                                          <p:stCondLst>
                                            <p:cond delay="499"/>
                                          </p:stCondLst>
                                        </p:cTn>
                                        <p:tgtEl>
                                          <p:spTgt spid="3"/>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grpId="2"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9"/>
                                        </p:tgtEl>
                                      </p:cBhvr>
                                    </p:animEffect>
                                    <p:set>
                                      <p:cBhvr>
                                        <p:cTn id="34" dur="1" fill="hold">
                                          <p:stCondLst>
                                            <p:cond delay="499"/>
                                          </p:stCondLst>
                                        </p:cTn>
                                        <p:tgtEl>
                                          <p:spTgt spid="9"/>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childTnLst>
                          </p:cTn>
                        </p:par>
                        <p:par>
                          <p:cTn id="38" fill="hold">
                            <p:stCondLst>
                              <p:cond delay="500"/>
                            </p:stCondLst>
                            <p:childTnLst>
                              <p:par>
                                <p:cTn id="39" presetID="10" presetClass="entr" presetSubtype="0" fill="hold" grpId="1"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1"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2" nodeType="clickEffect">
                                  <p:stCondLst>
                                    <p:cond delay="0"/>
                                  </p:stCondLst>
                                  <p:childTnLst>
                                    <p:animEffect transition="out" filter="fade">
                                      <p:cBhvr>
                                        <p:cTn id="48" dur="500"/>
                                        <p:tgtEl>
                                          <p:spTgt spid="15"/>
                                        </p:tgtEl>
                                      </p:cBhvr>
                                    </p:animEffect>
                                    <p:set>
                                      <p:cBhvr>
                                        <p:cTn id="49" dur="1" fill="hold">
                                          <p:stCondLst>
                                            <p:cond delay="499"/>
                                          </p:stCondLst>
                                        </p:cTn>
                                        <p:tgtEl>
                                          <p:spTgt spid="15"/>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grpId="1"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2" nodeType="clickEffect">
                                  <p:stCondLst>
                                    <p:cond delay="0"/>
                                  </p:stCondLst>
                                  <p:childTnLst>
                                    <p:animEffect transition="out" filter="fade">
                                      <p:cBhvr>
                                        <p:cTn id="57" dur="500"/>
                                        <p:tgtEl>
                                          <p:spTgt spid="16"/>
                                        </p:tgtEl>
                                      </p:cBhvr>
                                    </p:animEffect>
                                    <p:set>
                                      <p:cBhvr>
                                        <p:cTn id="58" dur="1" fill="hold">
                                          <p:stCondLst>
                                            <p:cond delay="499"/>
                                          </p:stCondLst>
                                        </p:cTn>
                                        <p:tgtEl>
                                          <p:spTgt spid="16"/>
                                        </p:tgtEl>
                                        <p:attrNameLst>
                                          <p:attrName>style.visibility</p:attrName>
                                        </p:attrNameLst>
                                      </p:cBhvr>
                                      <p:to>
                                        <p:strVal val="hidden"/>
                                      </p:to>
                                    </p:set>
                                  </p:childTnLst>
                                </p:cTn>
                              </p:par>
                            </p:childTnLst>
                          </p:cTn>
                        </p:par>
                        <p:par>
                          <p:cTn id="59" fill="hold">
                            <p:stCondLst>
                              <p:cond delay="500"/>
                            </p:stCondLst>
                            <p:childTnLst>
                              <p:par>
                                <p:cTn id="60" presetID="10" presetClass="entr" presetSubtype="0" fill="hold" grpId="1"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3" grpId="0"/>
      <p:bldGraphic spid="6" grpId="0">
        <p:bldAsOne/>
      </p:bldGraphic>
      <p:bldGraphic spid="7" grpId="0">
        <p:bldAsOne/>
      </p:bldGraphic>
      <p:bldGraphic spid="7" grpId="1">
        <p:bldAsOne/>
      </p:bldGraphic>
      <p:bldP spid="9" grpId="0"/>
      <p:bldP spid="9" grpId="1"/>
      <p:bldP spid="9" grpId="2"/>
      <p:bldGraphic spid="13" grpId="0">
        <p:bldAsOne/>
      </p:bldGraphic>
      <p:bldGraphic spid="13" grpId="1">
        <p:bldAsOne/>
      </p:bldGraphic>
      <p:bldP spid="15" grpId="0"/>
      <p:bldP spid="15" grpId="1"/>
      <p:bldP spid="15" grpId="2"/>
      <p:bldP spid="16" grpId="0"/>
      <p:bldP spid="16" grpId="1"/>
      <p:bldP spid="16" grpId="2"/>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Enterprise System Integration</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94" name="Diagram 93">
            <a:extLst>
              <a:ext uri="{FF2B5EF4-FFF2-40B4-BE49-F238E27FC236}">
                <a16:creationId xmlns:a16="http://schemas.microsoft.com/office/drawing/2014/main" id="{FE46715A-FE4A-AE97-C142-764188EEC1B2}"/>
              </a:ext>
            </a:extLst>
          </p:cNvPr>
          <p:cNvGraphicFramePr/>
          <p:nvPr>
            <p:extLst>
              <p:ext uri="{D42A27DB-BD31-4B8C-83A1-F6EECF244321}">
                <p14:modId xmlns:p14="http://schemas.microsoft.com/office/powerpoint/2010/main" val="4063544318"/>
              </p:ext>
            </p:extLst>
          </p:nvPr>
        </p:nvGraphicFramePr>
        <p:xfrm>
          <a:off x="2102915" y="5223933"/>
          <a:ext cx="7907748" cy="1356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12" descr="Icon&#10;&#10;Description automatically generated">
            <a:extLst>
              <a:ext uri="{FF2B5EF4-FFF2-40B4-BE49-F238E27FC236}">
                <a16:creationId xmlns:a16="http://schemas.microsoft.com/office/drawing/2014/main" id="{D0A6BD29-119D-B2A8-AF80-97C0238FE340}"/>
              </a:ext>
            </a:extLst>
          </p:cNvPr>
          <p:cNvPicPr>
            <a:picLocks noChangeAspect="1"/>
          </p:cNvPicPr>
          <p:nvPr/>
        </p:nvPicPr>
        <p:blipFill>
          <a:blip r:embed="rId8"/>
          <a:stretch>
            <a:fillRect/>
          </a:stretch>
        </p:blipFill>
        <p:spPr>
          <a:xfrm>
            <a:off x="1734542" y="1513574"/>
            <a:ext cx="4322247" cy="3241685"/>
          </a:xfrm>
          <a:prstGeom prst="rect">
            <a:avLst/>
          </a:prstGeom>
        </p:spPr>
      </p:pic>
      <p:sp>
        <p:nvSpPr>
          <p:cNvPr id="15" name="TextBox 14">
            <a:extLst>
              <a:ext uri="{FF2B5EF4-FFF2-40B4-BE49-F238E27FC236}">
                <a16:creationId xmlns:a16="http://schemas.microsoft.com/office/drawing/2014/main" id="{7AB3BBB1-3B64-730C-3471-081969304372}"/>
              </a:ext>
            </a:extLst>
          </p:cNvPr>
          <p:cNvSpPr txBox="1"/>
          <p:nvPr/>
        </p:nvSpPr>
        <p:spPr>
          <a:xfrm>
            <a:off x="6275294" y="1855694"/>
            <a:ext cx="4939553" cy="2862322"/>
          </a:xfrm>
          <a:prstGeom prst="rect">
            <a:avLst/>
          </a:prstGeom>
          <a:noFill/>
        </p:spPr>
        <p:txBody>
          <a:bodyPr wrap="square" rtlCol="0">
            <a:spAutoFit/>
          </a:bodyPr>
          <a:lstStyle/>
          <a:p>
            <a:r>
              <a:rPr lang="en-US" dirty="0"/>
              <a:t>Enterprise systems don’t need to be xAPI enabled to be updated with learning data.</a:t>
            </a:r>
          </a:p>
          <a:p>
            <a:endParaRPr lang="en-US" dirty="0"/>
          </a:p>
          <a:p>
            <a:r>
              <a:rPr lang="en-US" dirty="0" err="1"/>
              <a:t>xACTION</a:t>
            </a:r>
            <a:r>
              <a:rPr lang="en-US" dirty="0"/>
              <a:t> can call any 3</a:t>
            </a:r>
            <a:r>
              <a:rPr lang="en-US" baseline="30000" dirty="0"/>
              <a:t>rd</a:t>
            </a:r>
            <a:r>
              <a:rPr lang="en-US" dirty="0"/>
              <a:t> party system’s REST </a:t>
            </a:r>
            <a:r>
              <a:rPr lang="en-US" dirty="0" err="1"/>
              <a:t>api</a:t>
            </a:r>
            <a:r>
              <a:rPr lang="en-US" dirty="0"/>
              <a:t> and convert xAPI data and send as the payload for the REST </a:t>
            </a:r>
            <a:r>
              <a:rPr lang="en-US" dirty="0" err="1"/>
              <a:t>api</a:t>
            </a:r>
            <a:r>
              <a:rPr lang="en-US" dirty="0"/>
              <a:t> to read.</a:t>
            </a:r>
          </a:p>
          <a:p>
            <a:endParaRPr lang="en-US" dirty="0"/>
          </a:p>
          <a:p>
            <a:r>
              <a:rPr lang="en-US" dirty="0"/>
              <a:t>Example: A student completes all training in a learning path.  xAction could notify the HRIS system via a REST API.</a:t>
            </a:r>
          </a:p>
        </p:txBody>
      </p:sp>
    </p:spTree>
    <p:extLst>
      <p:ext uri="{BB962C8B-B14F-4D97-AF65-F5344CB8AC3E}">
        <p14:creationId xmlns:p14="http://schemas.microsoft.com/office/powerpoint/2010/main" val="2500094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E90490-5395-85B2-0390-9F40CB42ACF9}"/>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CA39646D-116B-DE15-E8C6-37C17856E7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4B4F7CDF-6A74-7CCD-F06B-46C3ED7EFA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CAAA483C-C13B-526E-B1E5-CD63BC7A5C9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8C182D83-B6E7-F809-1F72-2D966FDE0E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00553BEE-AEEE-0111-2961-EF17703190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1C697290-C513-6F1C-21AB-8CD6E09C93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99C1F520-8E91-FAC1-CBEC-00BB4ADB1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6AAC2525-66BD-D539-8725-A54D53EFA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29D988C1-15B4-26D2-4979-AB0D46532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F4AD88BF-3D71-A8EF-E03D-46BF4F7F41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053A7104-1D92-32DB-9752-2A3B7B8DFE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0119795A-1768-0847-C971-2F29C54820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C5710B6E-B215-DC28-5970-6AA6EC22DA0F}"/>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Intelligent Statement Forwarding</a:t>
            </a:r>
          </a:p>
        </p:txBody>
      </p:sp>
      <p:sp>
        <p:nvSpPr>
          <p:cNvPr id="259" name="Isosceles Triangle 258">
            <a:extLst>
              <a:ext uri="{FF2B5EF4-FFF2-40B4-BE49-F238E27FC236}">
                <a16:creationId xmlns:a16="http://schemas.microsoft.com/office/drawing/2014/main" id="{FFB1A4CE-C3F1-DD99-7328-84D89CA68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336F14C0-33AD-BFE7-05A6-8684A269B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22" name="Diagram 21">
            <a:extLst>
              <a:ext uri="{FF2B5EF4-FFF2-40B4-BE49-F238E27FC236}">
                <a16:creationId xmlns:a16="http://schemas.microsoft.com/office/drawing/2014/main" id="{2B3FD7A8-B537-FAFD-0592-1F381B40829C}"/>
              </a:ext>
            </a:extLst>
          </p:cNvPr>
          <p:cNvGraphicFramePr/>
          <p:nvPr/>
        </p:nvGraphicFramePr>
        <p:xfrm>
          <a:off x="1355767" y="5584190"/>
          <a:ext cx="8012071" cy="10994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TextBox 22">
            <a:extLst>
              <a:ext uri="{FF2B5EF4-FFF2-40B4-BE49-F238E27FC236}">
                <a16:creationId xmlns:a16="http://schemas.microsoft.com/office/drawing/2014/main" id="{FB4489D1-8400-0493-B850-93182EB36F18}"/>
              </a:ext>
            </a:extLst>
          </p:cNvPr>
          <p:cNvSpPr txBox="1"/>
          <p:nvPr/>
        </p:nvSpPr>
        <p:spPr>
          <a:xfrm>
            <a:off x="724972" y="1873547"/>
            <a:ext cx="4939553" cy="2585323"/>
          </a:xfrm>
          <a:prstGeom prst="rect">
            <a:avLst/>
          </a:prstGeom>
          <a:noFill/>
        </p:spPr>
        <p:txBody>
          <a:bodyPr wrap="square" rtlCol="0">
            <a:spAutoFit/>
          </a:bodyPr>
          <a:lstStyle/>
          <a:p>
            <a:r>
              <a:rPr lang="en-US" dirty="0"/>
              <a:t>Within a learning ecosystem, xAPI data may be received by Transactional LRS, sometimes called Noisy LRS.</a:t>
            </a:r>
          </a:p>
          <a:p>
            <a:endParaRPr lang="en-US" dirty="0"/>
          </a:p>
          <a:p>
            <a:r>
              <a:rPr lang="en-US" dirty="0" err="1"/>
              <a:t>xACTION’s</a:t>
            </a:r>
            <a:r>
              <a:rPr lang="en-US" dirty="0"/>
              <a:t> Intelligent Statement Forwarding will match multiple xAPI statements to rules and forward a specific statement to an Authoritative LRS removing the “noise” from the xAPI data stream.</a:t>
            </a:r>
          </a:p>
        </p:txBody>
      </p:sp>
      <p:graphicFrame>
        <p:nvGraphicFramePr>
          <p:cNvPr id="2" name="Diagram 1">
            <a:extLst>
              <a:ext uri="{FF2B5EF4-FFF2-40B4-BE49-F238E27FC236}">
                <a16:creationId xmlns:a16="http://schemas.microsoft.com/office/drawing/2014/main" id="{A0058298-C0CC-E60B-68E2-C8220F4572A1}"/>
              </a:ext>
            </a:extLst>
          </p:cNvPr>
          <p:cNvGraphicFramePr/>
          <p:nvPr/>
        </p:nvGraphicFramePr>
        <p:xfrm>
          <a:off x="8630575" y="2784668"/>
          <a:ext cx="1499984" cy="129103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 name="Picture 7" descr="A picture containing dishware, tableware, ramekin&#10;&#10;Description automatically generated">
            <a:extLst>
              <a:ext uri="{FF2B5EF4-FFF2-40B4-BE49-F238E27FC236}">
                <a16:creationId xmlns:a16="http://schemas.microsoft.com/office/drawing/2014/main" id="{06035520-E0C4-6ECE-2984-A66EA1E51D81}"/>
              </a:ext>
            </a:extLst>
          </p:cNvPr>
          <p:cNvPicPr>
            <a:picLocks noChangeAspect="1"/>
          </p:cNvPicPr>
          <p:nvPr/>
        </p:nvPicPr>
        <p:blipFill>
          <a:blip r:embed="rId13"/>
          <a:stretch>
            <a:fillRect/>
          </a:stretch>
        </p:blipFill>
        <p:spPr>
          <a:xfrm>
            <a:off x="8798300" y="1271195"/>
            <a:ext cx="1009146" cy="1009146"/>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4CB1CEC0-31CB-DC47-7700-403714CACC8F}"/>
              </a:ext>
            </a:extLst>
          </p:cNvPr>
          <p:cNvPicPr>
            <a:picLocks noChangeAspect="1"/>
          </p:cNvPicPr>
          <p:nvPr/>
        </p:nvPicPr>
        <p:blipFill rotWithShape="1">
          <a:blip r:embed="rId14"/>
          <a:srcRect l="27728" t="18577" r="28646" b="18121"/>
          <a:stretch/>
        </p:blipFill>
        <p:spPr>
          <a:xfrm>
            <a:off x="7533527" y="1538835"/>
            <a:ext cx="439947" cy="638355"/>
          </a:xfrm>
          <a:prstGeom prst="rect">
            <a:avLst/>
          </a:prstGeom>
        </p:spPr>
      </p:pic>
      <p:grpSp>
        <p:nvGrpSpPr>
          <p:cNvPr id="11" name="Diagram group">
            <a:extLst>
              <a:ext uri="{FF2B5EF4-FFF2-40B4-BE49-F238E27FC236}">
                <a16:creationId xmlns:a16="http://schemas.microsoft.com/office/drawing/2014/main" id="{F6782D12-CA76-CAB3-4A4D-1EE1A6068013}"/>
              </a:ext>
            </a:extLst>
          </p:cNvPr>
          <p:cNvGrpSpPr/>
          <p:nvPr/>
        </p:nvGrpSpPr>
        <p:grpSpPr>
          <a:xfrm>
            <a:off x="8138781" y="1693523"/>
            <a:ext cx="414673" cy="266033"/>
            <a:chOff x="655274" y="-133016"/>
            <a:chExt cx="227416" cy="266033"/>
          </a:xfrm>
          <a:scene3d>
            <a:camera prst="perspectiveRelaxedModerately" zoom="92000"/>
            <a:lightRig rig="balanced" dir="t">
              <a:rot lat="0" lon="0" rev="12700000"/>
            </a:lightRig>
          </a:scene3d>
        </p:grpSpPr>
        <p:grpSp>
          <p:nvGrpSpPr>
            <p:cNvPr id="12" name="Group 11">
              <a:extLst>
                <a:ext uri="{FF2B5EF4-FFF2-40B4-BE49-F238E27FC236}">
                  <a16:creationId xmlns:a16="http://schemas.microsoft.com/office/drawing/2014/main" id="{60380933-8CFE-2221-41B8-426E9DE293F7}"/>
                </a:ext>
              </a:extLst>
            </p:cNvPr>
            <p:cNvGrpSpPr/>
            <p:nvPr/>
          </p:nvGrpSpPr>
          <p:grpSpPr>
            <a:xfrm>
              <a:off x="655274" y="-133016"/>
              <a:ext cx="227416" cy="266033"/>
              <a:chOff x="655274" y="-133016"/>
              <a:chExt cx="227416" cy="266033"/>
            </a:xfrm>
          </p:grpSpPr>
          <p:sp>
            <p:nvSpPr>
              <p:cNvPr id="13" name="Arrow: Right 12">
                <a:extLst>
                  <a:ext uri="{FF2B5EF4-FFF2-40B4-BE49-F238E27FC236}">
                    <a16:creationId xmlns:a16="http://schemas.microsoft.com/office/drawing/2014/main" id="{86368737-32AD-F582-009D-58F33EF34268}"/>
                  </a:ext>
                </a:extLst>
              </p:cNvPr>
              <p:cNvSpPr/>
              <p:nvPr/>
            </p:nvSpPr>
            <p:spPr>
              <a:xfrm>
                <a:off x="655274" y="-133016"/>
                <a:ext cx="227416" cy="266033"/>
              </a:xfrm>
              <a:prstGeom prst="rightArrow">
                <a:avLst>
                  <a:gd name="adj1" fmla="val 60000"/>
                  <a:gd name="adj2" fmla="val 50000"/>
                </a:avLst>
              </a:prstGeom>
              <a:sp3d z="-25400" prstMaterial="plastic">
                <a:bevelT w="25400" h="25400"/>
                <a:bevelB w="25400" h="25400"/>
              </a:sp3d>
            </p:spPr>
            <p:style>
              <a:lnRef idx="1">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US"/>
              </a:p>
            </p:txBody>
          </p:sp>
          <p:sp>
            <p:nvSpPr>
              <p:cNvPr id="14" name="Arrow: Right 4">
                <a:extLst>
                  <a:ext uri="{FF2B5EF4-FFF2-40B4-BE49-F238E27FC236}">
                    <a16:creationId xmlns:a16="http://schemas.microsoft.com/office/drawing/2014/main" id="{C77DFCD9-94E0-DFDE-AC90-C17C4B40F41F}"/>
                  </a:ext>
                </a:extLst>
              </p:cNvPr>
              <p:cNvSpPr txBox="1"/>
              <p:nvPr/>
            </p:nvSpPr>
            <p:spPr>
              <a:xfrm>
                <a:off x="655274" y="-79809"/>
                <a:ext cx="159191" cy="159619"/>
              </a:xfrm>
              <a:prstGeom prst="rect">
                <a:avLst/>
              </a:prstGeom>
              <a:sp3d z="-254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p:txBody>
          </p:sp>
        </p:grpSp>
      </p:grpSp>
      <p:grpSp>
        <p:nvGrpSpPr>
          <p:cNvPr id="15" name="Diagram group">
            <a:extLst>
              <a:ext uri="{FF2B5EF4-FFF2-40B4-BE49-F238E27FC236}">
                <a16:creationId xmlns:a16="http://schemas.microsoft.com/office/drawing/2014/main" id="{79BDC426-512D-F050-D47D-22ADB153CC36}"/>
              </a:ext>
            </a:extLst>
          </p:cNvPr>
          <p:cNvGrpSpPr/>
          <p:nvPr/>
        </p:nvGrpSpPr>
        <p:grpSpPr>
          <a:xfrm rot="10800000">
            <a:off x="9828974" y="1768288"/>
            <a:ext cx="414673" cy="266033"/>
            <a:chOff x="655274" y="-133016"/>
            <a:chExt cx="227416" cy="266033"/>
          </a:xfrm>
          <a:scene3d>
            <a:camera prst="perspectiveRelaxedModerately" zoom="92000"/>
            <a:lightRig rig="balanced" dir="t">
              <a:rot lat="0" lon="0" rev="12700000"/>
            </a:lightRig>
          </a:scene3d>
        </p:grpSpPr>
        <p:grpSp>
          <p:nvGrpSpPr>
            <p:cNvPr id="16" name="Group 15">
              <a:extLst>
                <a:ext uri="{FF2B5EF4-FFF2-40B4-BE49-F238E27FC236}">
                  <a16:creationId xmlns:a16="http://schemas.microsoft.com/office/drawing/2014/main" id="{1DEB29B5-661E-354A-AD0B-2EAEBDCFFE79}"/>
                </a:ext>
              </a:extLst>
            </p:cNvPr>
            <p:cNvGrpSpPr/>
            <p:nvPr/>
          </p:nvGrpSpPr>
          <p:grpSpPr>
            <a:xfrm>
              <a:off x="655274" y="-133016"/>
              <a:ext cx="227416" cy="266033"/>
              <a:chOff x="655274" y="-133016"/>
              <a:chExt cx="227416" cy="266033"/>
            </a:xfrm>
          </p:grpSpPr>
          <p:sp>
            <p:nvSpPr>
              <p:cNvPr id="17" name="Arrow: Right 16">
                <a:extLst>
                  <a:ext uri="{FF2B5EF4-FFF2-40B4-BE49-F238E27FC236}">
                    <a16:creationId xmlns:a16="http://schemas.microsoft.com/office/drawing/2014/main" id="{B68EBDE3-AADD-D31A-4B73-56E9B438A9AE}"/>
                  </a:ext>
                </a:extLst>
              </p:cNvPr>
              <p:cNvSpPr/>
              <p:nvPr/>
            </p:nvSpPr>
            <p:spPr>
              <a:xfrm>
                <a:off x="655274" y="-133016"/>
                <a:ext cx="227416" cy="266033"/>
              </a:xfrm>
              <a:prstGeom prst="rightArrow">
                <a:avLst>
                  <a:gd name="adj1" fmla="val 60000"/>
                  <a:gd name="adj2" fmla="val 50000"/>
                </a:avLst>
              </a:prstGeom>
              <a:sp3d z="-25400" prstMaterial="plastic">
                <a:bevelT w="25400" h="25400"/>
                <a:bevelB w="25400" h="25400"/>
              </a:sp3d>
            </p:spPr>
            <p:style>
              <a:lnRef idx="1">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US"/>
              </a:p>
            </p:txBody>
          </p:sp>
          <p:sp>
            <p:nvSpPr>
              <p:cNvPr id="18" name="Arrow: Right 4">
                <a:extLst>
                  <a:ext uri="{FF2B5EF4-FFF2-40B4-BE49-F238E27FC236}">
                    <a16:creationId xmlns:a16="http://schemas.microsoft.com/office/drawing/2014/main" id="{5A96E667-FFF9-C80F-4365-7A362EB4CFBE}"/>
                  </a:ext>
                </a:extLst>
              </p:cNvPr>
              <p:cNvSpPr txBox="1"/>
              <p:nvPr/>
            </p:nvSpPr>
            <p:spPr>
              <a:xfrm>
                <a:off x="655274" y="-79809"/>
                <a:ext cx="159191" cy="159619"/>
              </a:xfrm>
              <a:prstGeom prst="rect">
                <a:avLst/>
              </a:prstGeom>
              <a:sp3d z="-254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p:txBody>
          </p:sp>
        </p:grpSp>
      </p:grpSp>
      <p:pic>
        <p:nvPicPr>
          <p:cNvPr id="20" name="Picture 19" descr="Shape&#10;&#10;Description automatically generated">
            <a:extLst>
              <a:ext uri="{FF2B5EF4-FFF2-40B4-BE49-F238E27FC236}">
                <a16:creationId xmlns:a16="http://schemas.microsoft.com/office/drawing/2014/main" id="{E8F2051E-E579-9165-89EB-4F02FBE8B727}"/>
              </a:ext>
            </a:extLst>
          </p:cNvPr>
          <p:cNvPicPr>
            <a:picLocks noChangeAspect="1"/>
          </p:cNvPicPr>
          <p:nvPr/>
        </p:nvPicPr>
        <p:blipFill rotWithShape="1">
          <a:blip r:embed="rId15"/>
          <a:srcRect l="24611" t="24920" r="23166" b="21117"/>
          <a:stretch/>
        </p:blipFill>
        <p:spPr>
          <a:xfrm>
            <a:off x="10546613" y="1555036"/>
            <a:ext cx="639972" cy="661294"/>
          </a:xfrm>
          <a:prstGeom prst="rect">
            <a:avLst/>
          </a:prstGeom>
        </p:spPr>
      </p:pic>
      <p:pic>
        <p:nvPicPr>
          <p:cNvPr id="24" name="Picture 23" descr="A picture containing dishware, tableware, ramekin&#10;&#10;Description automatically generated">
            <a:extLst>
              <a:ext uri="{FF2B5EF4-FFF2-40B4-BE49-F238E27FC236}">
                <a16:creationId xmlns:a16="http://schemas.microsoft.com/office/drawing/2014/main" id="{A8587549-CCE7-C610-924A-BED39D8C4A13}"/>
              </a:ext>
            </a:extLst>
          </p:cNvPr>
          <p:cNvPicPr>
            <a:picLocks noChangeAspect="1"/>
          </p:cNvPicPr>
          <p:nvPr/>
        </p:nvPicPr>
        <p:blipFill>
          <a:blip r:embed="rId13"/>
          <a:stretch>
            <a:fillRect/>
          </a:stretch>
        </p:blipFill>
        <p:spPr>
          <a:xfrm>
            <a:off x="8811692" y="4095200"/>
            <a:ext cx="1009146" cy="1009146"/>
          </a:xfrm>
          <a:prstGeom prst="rect">
            <a:avLst/>
          </a:prstGeom>
        </p:spPr>
      </p:pic>
      <p:sp>
        <p:nvSpPr>
          <p:cNvPr id="225" name="Arrow: Up-Down 224">
            <a:extLst>
              <a:ext uri="{FF2B5EF4-FFF2-40B4-BE49-F238E27FC236}">
                <a16:creationId xmlns:a16="http://schemas.microsoft.com/office/drawing/2014/main" id="{7E4EC778-07D4-4779-F156-6D9CE07C5012}"/>
              </a:ext>
            </a:extLst>
          </p:cNvPr>
          <p:cNvSpPr/>
          <p:nvPr/>
        </p:nvSpPr>
        <p:spPr>
          <a:xfrm>
            <a:off x="9153176" y="2362585"/>
            <a:ext cx="261092" cy="499741"/>
          </a:xfrm>
          <a:prstGeom prst="upDownArrow">
            <a:avLst/>
          </a:prstGeom>
          <a:solidFill>
            <a:srgbClr val="E8BCA6"/>
          </a:solidFill>
          <a:ln>
            <a:noFill/>
          </a:ln>
          <a:effectLst>
            <a:outerShdw blurRad="50800" dist="50800" dir="5400000" algn="ctr" rotWithShape="0">
              <a:schemeClr val="bg2"/>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Arrow: Curved Right 225">
            <a:extLst>
              <a:ext uri="{FF2B5EF4-FFF2-40B4-BE49-F238E27FC236}">
                <a16:creationId xmlns:a16="http://schemas.microsoft.com/office/drawing/2014/main" id="{9DC655E3-A594-676F-E9E1-A85D76571930}"/>
              </a:ext>
            </a:extLst>
          </p:cNvPr>
          <p:cNvSpPr/>
          <p:nvPr/>
        </p:nvSpPr>
        <p:spPr>
          <a:xfrm>
            <a:off x="8138781" y="2216330"/>
            <a:ext cx="575692" cy="2433442"/>
          </a:xfrm>
          <a:prstGeom prst="curvedRightArrow">
            <a:avLst/>
          </a:prstGeom>
          <a:solidFill>
            <a:srgbClr val="E8BCA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7" name="TextBox 226">
            <a:extLst>
              <a:ext uri="{FF2B5EF4-FFF2-40B4-BE49-F238E27FC236}">
                <a16:creationId xmlns:a16="http://schemas.microsoft.com/office/drawing/2014/main" id="{658503F0-3974-81EF-E80F-5D267CFF3658}"/>
              </a:ext>
            </a:extLst>
          </p:cNvPr>
          <p:cNvSpPr txBox="1"/>
          <p:nvPr/>
        </p:nvSpPr>
        <p:spPr>
          <a:xfrm>
            <a:off x="10108509" y="2233296"/>
            <a:ext cx="1565422" cy="230832"/>
          </a:xfrm>
          <a:prstGeom prst="rect">
            <a:avLst/>
          </a:prstGeom>
          <a:noFill/>
        </p:spPr>
        <p:txBody>
          <a:bodyPr wrap="square" rtlCol="0">
            <a:spAutoFit/>
          </a:bodyPr>
          <a:lstStyle/>
          <a:p>
            <a:pPr algn="ctr"/>
            <a:r>
              <a:rPr lang="en-US" sz="900" dirty="0"/>
              <a:t>xAPI Activity Provider</a:t>
            </a:r>
          </a:p>
        </p:txBody>
      </p:sp>
      <p:sp>
        <p:nvSpPr>
          <p:cNvPr id="228" name="TextBox 227">
            <a:extLst>
              <a:ext uri="{FF2B5EF4-FFF2-40B4-BE49-F238E27FC236}">
                <a16:creationId xmlns:a16="http://schemas.microsoft.com/office/drawing/2014/main" id="{5FA84400-6A86-AF4C-1562-E48AF8F29EB5}"/>
              </a:ext>
            </a:extLst>
          </p:cNvPr>
          <p:cNvSpPr txBox="1"/>
          <p:nvPr/>
        </p:nvSpPr>
        <p:spPr>
          <a:xfrm>
            <a:off x="6948531" y="2216330"/>
            <a:ext cx="1565422" cy="230832"/>
          </a:xfrm>
          <a:prstGeom prst="rect">
            <a:avLst/>
          </a:prstGeom>
          <a:noFill/>
        </p:spPr>
        <p:txBody>
          <a:bodyPr wrap="square" rtlCol="0">
            <a:spAutoFit/>
          </a:bodyPr>
          <a:lstStyle/>
          <a:p>
            <a:pPr algn="ctr"/>
            <a:r>
              <a:rPr lang="en-US" sz="900" dirty="0"/>
              <a:t>xAPI Activity Provider</a:t>
            </a:r>
          </a:p>
        </p:txBody>
      </p:sp>
      <p:sp>
        <p:nvSpPr>
          <p:cNvPr id="229" name="TextBox 228">
            <a:extLst>
              <a:ext uri="{FF2B5EF4-FFF2-40B4-BE49-F238E27FC236}">
                <a16:creationId xmlns:a16="http://schemas.microsoft.com/office/drawing/2014/main" id="{6E5CBFB3-F321-0360-676B-0CE902206DC8}"/>
              </a:ext>
            </a:extLst>
          </p:cNvPr>
          <p:cNvSpPr txBox="1"/>
          <p:nvPr/>
        </p:nvSpPr>
        <p:spPr>
          <a:xfrm>
            <a:off x="8670586" y="5179006"/>
            <a:ext cx="1236293" cy="230832"/>
          </a:xfrm>
          <a:prstGeom prst="rect">
            <a:avLst/>
          </a:prstGeom>
          <a:noFill/>
        </p:spPr>
        <p:txBody>
          <a:bodyPr wrap="square" rtlCol="0">
            <a:spAutoFit/>
          </a:bodyPr>
          <a:lstStyle/>
          <a:p>
            <a:pPr algn="ctr"/>
            <a:r>
              <a:rPr lang="en-US" sz="900" dirty="0"/>
              <a:t>Authoritative LRS</a:t>
            </a:r>
          </a:p>
        </p:txBody>
      </p:sp>
      <p:sp>
        <p:nvSpPr>
          <p:cNvPr id="230" name="TextBox 229">
            <a:extLst>
              <a:ext uri="{FF2B5EF4-FFF2-40B4-BE49-F238E27FC236}">
                <a16:creationId xmlns:a16="http://schemas.microsoft.com/office/drawing/2014/main" id="{9C59626E-E2A0-5E28-73B1-2F879943BB9A}"/>
              </a:ext>
            </a:extLst>
          </p:cNvPr>
          <p:cNvSpPr txBox="1"/>
          <p:nvPr/>
        </p:nvSpPr>
        <p:spPr>
          <a:xfrm>
            <a:off x="8655031" y="1029987"/>
            <a:ext cx="1236293" cy="230832"/>
          </a:xfrm>
          <a:prstGeom prst="rect">
            <a:avLst/>
          </a:prstGeom>
          <a:noFill/>
        </p:spPr>
        <p:txBody>
          <a:bodyPr wrap="square" rtlCol="0">
            <a:spAutoFit/>
          </a:bodyPr>
          <a:lstStyle/>
          <a:p>
            <a:pPr algn="ctr"/>
            <a:r>
              <a:rPr lang="en-US" sz="900" dirty="0"/>
              <a:t>Noisy LRS</a:t>
            </a:r>
          </a:p>
        </p:txBody>
      </p:sp>
      <p:sp>
        <p:nvSpPr>
          <p:cNvPr id="231" name="TextBox 230">
            <a:extLst>
              <a:ext uri="{FF2B5EF4-FFF2-40B4-BE49-F238E27FC236}">
                <a16:creationId xmlns:a16="http://schemas.microsoft.com/office/drawing/2014/main" id="{11DE9AE0-1468-B107-1D04-02A367C59DE3}"/>
              </a:ext>
            </a:extLst>
          </p:cNvPr>
          <p:cNvSpPr txBox="1"/>
          <p:nvPr/>
        </p:nvSpPr>
        <p:spPr>
          <a:xfrm>
            <a:off x="7248260" y="3158048"/>
            <a:ext cx="986864" cy="507831"/>
          </a:xfrm>
          <a:prstGeom prst="rect">
            <a:avLst/>
          </a:prstGeom>
          <a:noFill/>
        </p:spPr>
        <p:txBody>
          <a:bodyPr wrap="square" rtlCol="0">
            <a:spAutoFit/>
          </a:bodyPr>
          <a:lstStyle/>
          <a:p>
            <a:pPr algn="ctr"/>
            <a:r>
              <a:rPr lang="en-US" sz="900" dirty="0"/>
              <a:t>Specific Forwarded Statement</a:t>
            </a:r>
          </a:p>
        </p:txBody>
      </p:sp>
    </p:spTree>
    <p:extLst>
      <p:ext uri="{BB962C8B-B14F-4D97-AF65-F5344CB8AC3E}">
        <p14:creationId xmlns:p14="http://schemas.microsoft.com/office/powerpoint/2010/main" val="4241962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 name="Group 244">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68806119-9819-9149-A15C-7158A82AA9D4}"/>
              </a:ext>
            </a:extLst>
          </p:cNvPr>
          <p:cNvSpPr txBox="1"/>
          <p:nvPr/>
        </p:nvSpPr>
        <p:spPr>
          <a:xfrm>
            <a:off x="1286933" y="609600"/>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Statement Transformation</a:t>
            </a:r>
          </a:p>
        </p:txBody>
      </p:sp>
      <p:sp>
        <p:nvSpPr>
          <p:cNvPr id="259" name="Isosceles Triangle 2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TextBox 1">
            <a:extLst>
              <a:ext uri="{FF2B5EF4-FFF2-40B4-BE49-F238E27FC236}">
                <a16:creationId xmlns:a16="http://schemas.microsoft.com/office/drawing/2014/main" id="{86F530C1-3E5F-47F2-9B31-75CAC10CDABF}"/>
              </a:ext>
            </a:extLst>
          </p:cNvPr>
          <p:cNvSpPr txBox="1"/>
          <p:nvPr/>
        </p:nvSpPr>
        <p:spPr>
          <a:xfrm>
            <a:off x="1396325" y="1550222"/>
            <a:ext cx="4363632" cy="3477875"/>
          </a:xfrm>
          <a:prstGeom prst="rect">
            <a:avLst/>
          </a:prstGeom>
          <a:noFill/>
        </p:spPr>
        <p:txBody>
          <a:bodyPr wrap="square" rtlCol="0">
            <a:sp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r>
              <a:rPr lang="en-US" sz="2000" dirty="0" err="1"/>
              <a:t>xACTION</a:t>
            </a:r>
            <a:r>
              <a:rPr lang="en-US" sz="2000" dirty="0"/>
              <a:t> makes data governance a reality by allowing the creation of a new xAPI statement from the analysis of multiple xAPI statements using </a:t>
            </a:r>
            <a:r>
              <a:rPr lang="en-US" sz="2000" dirty="0" err="1"/>
              <a:t>xACTION’s</a:t>
            </a:r>
            <a:r>
              <a:rPr lang="en-US" sz="2000" dirty="0"/>
              <a:t> pattern matching engine.</a:t>
            </a:r>
          </a:p>
          <a:p>
            <a:endParaRPr lang="en-US" sz="2000" dirty="0"/>
          </a:p>
          <a:p>
            <a:r>
              <a:rPr lang="en-US" sz="2000" dirty="0"/>
              <a:t>The newly transformed statements ensure that Authoritative LRS receive consistent data every time with the vocabulary you define</a:t>
            </a:r>
          </a:p>
        </p:txBody>
      </p:sp>
      <p:graphicFrame>
        <p:nvGraphicFramePr>
          <p:cNvPr id="23" name="Diagram 22">
            <a:extLst>
              <a:ext uri="{FF2B5EF4-FFF2-40B4-BE49-F238E27FC236}">
                <a16:creationId xmlns:a16="http://schemas.microsoft.com/office/drawing/2014/main" id="{4E9B76F9-7B06-7CC8-3850-FEBD615412C0}"/>
              </a:ext>
            </a:extLst>
          </p:cNvPr>
          <p:cNvGraphicFramePr/>
          <p:nvPr>
            <p:extLst>
              <p:ext uri="{D42A27DB-BD31-4B8C-83A1-F6EECF244321}">
                <p14:modId xmlns:p14="http://schemas.microsoft.com/office/powerpoint/2010/main" val="1319527770"/>
              </p:ext>
            </p:extLst>
          </p:nvPr>
        </p:nvGraphicFramePr>
        <p:xfrm>
          <a:off x="2169038" y="5762582"/>
          <a:ext cx="7181839" cy="805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agram 1">
            <a:extLst>
              <a:ext uri="{FF2B5EF4-FFF2-40B4-BE49-F238E27FC236}">
                <a16:creationId xmlns:a16="http://schemas.microsoft.com/office/drawing/2014/main" id="{4D242714-E84E-EC2A-3D87-82CE92E2591D}"/>
              </a:ext>
            </a:extLst>
          </p:cNvPr>
          <p:cNvGraphicFramePr/>
          <p:nvPr>
            <p:extLst>
              <p:ext uri="{D42A27DB-BD31-4B8C-83A1-F6EECF244321}">
                <p14:modId xmlns:p14="http://schemas.microsoft.com/office/powerpoint/2010/main" val="1686787459"/>
              </p:ext>
            </p:extLst>
          </p:nvPr>
        </p:nvGraphicFramePr>
        <p:xfrm>
          <a:off x="8630575" y="2321530"/>
          <a:ext cx="1499984" cy="129103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 name="Picture 2" descr="A picture containing dishware, tableware, ramekin&#10;&#10;Description automatically generated">
            <a:extLst>
              <a:ext uri="{FF2B5EF4-FFF2-40B4-BE49-F238E27FC236}">
                <a16:creationId xmlns:a16="http://schemas.microsoft.com/office/drawing/2014/main" id="{705479C1-264C-785D-9E3E-13120417D2AC}"/>
              </a:ext>
            </a:extLst>
          </p:cNvPr>
          <p:cNvPicPr>
            <a:picLocks noChangeAspect="1"/>
          </p:cNvPicPr>
          <p:nvPr/>
        </p:nvPicPr>
        <p:blipFill>
          <a:blip r:embed="rId13"/>
          <a:stretch>
            <a:fillRect/>
          </a:stretch>
        </p:blipFill>
        <p:spPr>
          <a:xfrm>
            <a:off x="8798300" y="843688"/>
            <a:ext cx="1009146" cy="1009146"/>
          </a:xfrm>
          <a:prstGeom prst="rect">
            <a:avLst/>
          </a:prstGeom>
        </p:spPr>
      </p:pic>
      <p:pic>
        <p:nvPicPr>
          <p:cNvPr id="4" name="Picture 3" descr="A picture containing text, clipart&#10;&#10;Description automatically generated">
            <a:extLst>
              <a:ext uri="{FF2B5EF4-FFF2-40B4-BE49-F238E27FC236}">
                <a16:creationId xmlns:a16="http://schemas.microsoft.com/office/drawing/2014/main" id="{9B3C8154-6B65-15E5-2BAD-7A4DA51D7F7D}"/>
              </a:ext>
            </a:extLst>
          </p:cNvPr>
          <p:cNvPicPr>
            <a:picLocks noChangeAspect="1"/>
          </p:cNvPicPr>
          <p:nvPr/>
        </p:nvPicPr>
        <p:blipFill rotWithShape="1">
          <a:blip r:embed="rId14"/>
          <a:srcRect l="27728" t="18577" r="28646" b="18121"/>
          <a:stretch/>
        </p:blipFill>
        <p:spPr>
          <a:xfrm>
            <a:off x="7533527" y="1111328"/>
            <a:ext cx="439947" cy="638355"/>
          </a:xfrm>
          <a:prstGeom prst="rect">
            <a:avLst/>
          </a:prstGeom>
        </p:spPr>
      </p:pic>
      <p:grpSp>
        <p:nvGrpSpPr>
          <p:cNvPr id="5" name="Diagram group">
            <a:extLst>
              <a:ext uri="{FF2B5EF4-FFF2-40B4-BE49-F238E27FC236}">
                <a16:creationId xmlns:a16="http://schemas.microsoft.com/office/drawing/2014/main" id="{95158E3B-3852-98BA-B9E1-149AF8573189}"/>
              </a:ext>
            </a:extLst>
          </p:cNvPr>
          <p:cNvGrpSpPr/>
          <p:nvPr/>
        </p:nvGrpSpPr>
        <p:grpSpPr>
          <a:xfrm>
            <a:off x="8138781" y="1266016"/>
            <a:ext cx="414673" cy="266033"/>
            <a:chOff x="655274" y="-133016"/>
            <a:chExt cx="227416" cy="266033"/>
          </a:xfrm>
          <a:scene3d>
            <a:camera prst="perspectiveRelaxedModerately" zoom="92000"/>
            <a:lightRig rig="balanced" dir="t">
              <a:rot lat="0" lon="0" rev="12700000"/>
            </a:lightRig>
          </a:scene3d>
        </p:grpSpPr>
        <p:grpSp>
          <p:nvGrpSpPr>
            <p:cNvPr id="6" name="Group 5">
              <a:extLst>
                <a:ext uri="{FF2B5EF4-FFF2-40B4-BE49-F238E27FC236}">
                  <a16:creationId xmlns:a16="http://schemas.microsoft.com/office/drawing/2014/main" id="{EF8A6C8E-3949-7EBC-488F-B7C25DAD531B}"/>
                </a:ext>
              </a:extLst>
            </p:cNvPr>
            <p:cNvGrpSpPr/>
            <p:nvPr/>
          </p:nvGrpSpPr>
          <p:grpSpPr>
            <a:xfrm>
              <a:off x="655274" y="-133016"/>
              <a:ext cx="227416" cy="266033"/>
              <a:chOff x="655274" y="-133016"/>
              <a:chExt cx="227416" cy="266033"/>
            </a:xfrm>
          </p:grpSpPr>
          <p:sp>
            <p:nvSpPr>
              <p:cNvPr id="7" name="Arrow: Right 6">
                <a:extLst>
                  <a:ext uri="{FF2B5EF4-FFF2-40B4-BE49-F238E27FC236}">
                    <a16:creationId xmlns:a16="http://schemas.microsoft.com/office/drawing/2014/main" id="{12D6A5BF-D688-257C-7DC9-82A469D59924}"/>
                  </a:ext>
                </a:extLst>
              </p:cNvPr>
              <p:cNvSpPr/>
              <p:nvPr/>
            </p:nvSpPr>
            <p:spPr>
              <a:xfrm>
                <a:off x="655274" y="-133016"/>
                <a:ext cx="227416" cy="266033"/>
              </a:xfrm>
              <a:prstGeom prst="rightArrow">
                <a:avLst>
                  <a:gd name="adj1" fmla="val 60000"/>
                  <a:gd name="adj2" fmla="val 50000"/>
                </a:avLst>
              </a:prstGeom>
              <a:sp3d z="-25400" prstMaterial="plastic">
                <a:bevelT w="25400" h="25400"/>
                <a:bevelB w="25400" h="25400"/>
              </a:sp3d>
            </p:spPr>
            <p:style>
              <a:lnRef idx="1">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US"/>
              </a:p>
            </p:txBody>
          </p:sp>
          <p:sp>
            <p:nvSpPr>
              <p:cNvPr id="8" name="Arrow: Right 4">
                <a:extLst>
                  <a:ext uri="{FF2B5EF4-FFF2-40B4-BE49-F238E27FC236}">
                    <a16:creationId xmlns:a16="http://schemas.microsoft.com/office/drawing/2014/main" id="{2897128C-7553-63EE-63BC-926EA579B822}"/>
                  </a:ext>
                </a:extLst>
              </p:cNvPr>
              <p:cNvSpPr txBox="1"/>
              <p:nvPr/>
            </p:nvSpPr>
            <p:spPr>
              <a:xfrm>
                <a:off x="655274" y="-79809"/>
                <a:ext cx="159191" cy="159619"/>
              </a:xfrm>
              <a:prstGeom prst="rect">
                <a:avLst/>
              </a:prstGeom>
              <a:sp3d z="-254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p:txBody>
          </p:sp>
        </p:grpSp>
      </p:grpSp>
      <p:grpSp>
        <p:nvGrpSpPr>
          <p:cNvPr id="9" name="Diagram group">
            <a:extLst>
              <a:ext uri="{FF2B5EF4-FFF2-40B4-BE49-F238E27FC236}">
                <a16:creationId xmlns:a16="http://schemas.microsoft.com/office/drawing/2014/main" id="{487CA217-D21D-F907-936F-076B4F02ED1A}"/>
              </a:ext>
            </a:extLst>
          </p:cNvPr>
          <p:cNvGrpSpPr/>
          <p:nvPr/>
        </p:nvGrpSpPr>
        <p:grpSpPr>
          <a:xfrm rot="10800000">
            <a:off x="9828974" y="1340781"/>
            <a:ext cx="414673" cy="266033"/>
            <a:chOff x="655274" y="-133016"/>
            <a:chExt cx="227416" cy="266033"/>
          </a:xfrm>
          <a:scene3d>
            <a:camera prst="perspectiveRelaxedModerately" zoom="92000"/>
            <a:lightRig rig="balanced" dir="t">
              <a:rot lat="0" lon="0" rev="12700000"/>
            </a:lightRig>
          </a:scene3d>
        </p:grpSpPr>
        <p:grpSp>
          <p:nvGrpSpPr>
            <p:cNvPr id="10" name="Group 9">
              <a:extLst>
                <a:ext uri="{FF2B5EF4-FFF2-40B4-BE49-F238E27FC236}">
                  <a16:creationId xmlns:a16="http://schemas.microsoft.com/office/drawing/2014/main" id="{926FFA98-4C88-9428-8709-47D41F495DC1}"/>
                </a:ext>
              </a:extLst>
            </p:cNvPr>
            <p:cNvGrpSpPr/>
            <p:nvPr/>
          </p:nvGrpSpPr>
          <p:grpSpPr>
            <a:xfrm>
              <a:off x="655274" y="-133016"/>
              <a:ext cx="227416" cy="266033"/>
              <a:chOff x="655274" y="-133016"/>
              <a:chExt cx="227416" cy="266033"/>
            </a:xfrm>
          </p:grpSpPr>
          <p:sp>
            <p:nvSpPr>
              <p:cNvPr id="11" name="Arrow: Right 10">
                <a:extLst>
                  <a:ext uri="{FF2B5EF4-FFF2-40B4-BE49-F238E27FC236}">
                    <a16:creationId xmlns:a16="http://schemas.microsoft.com/office/drawing/2014/main" id="{44E8B5D0-06D2-3A32-E1AC-0F0552B54430}"/>
                  </a:ext>
                </a:extLst>
              </p:cNvPr>
              <p:cNvSpPr/>
              <p:nvPr/>
            </p:nvSpPr>
            <p:spPr>
              <a:xfrm>
                <a:off x="655274" y="-133016"/>
                <a:ext cx="227416" cy="266033"/>
              </a:xfrm>
              <a:prstGeom prst="rightArrow">
                <a:avLst>
                  <a:gd name="adj1" fmla="val 60000"/>
                  <a:gd name="adj2" fmla="val 50000"/>
                </a:avLst>
              </a:prstGeom>
              <a:sp3d z="-25400" prstMaterial="plastic">
                <a:bevelT w="25400" h="25400"/>
                <a:bevelB w="25400" h="25400"/>
              </a:sp3d>
            </p:spPr>
            <p:style>
              <a:lnRef idx="1">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US"/>
              </a:p>
            </p:txBody>
          </p:sp>
          <p:sp>
            <p:nvSpPr>
              <p:cNvPr id="12" name="Arrow: Right 4">
                <a:extLst>
                  <a:ext uri="{FF2B5EF4-FFF2-40B4-BE49-F238E27FC236}">
                    <a16:creationId xmlns:a16="http://schemas.microsoft.com/office/drawing/2014/main" id="{7BD477B6-0CF6-7F5D-100B-D529C63529A8}"/>
                  </a:ext>
                </a:extLst>
              </p:cNvPr>
              <p:cNvSpPr txBox="1"/>
              <p:nvPr/>
            </p:nvSpPr>
            <p:spPr>
              <a:xfrm>
                <a:off x="655274" y="-79809"/>
                <a:ext cx="159191" cy="159619"/>
              </a:xfrm>
              <a:prstGeom prst="rect">
                <a:avLst/>
              </a:prstGeom>
              <a:sp3d z="-254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p:txBody>
          </p:sp>
        </p:grpSp>
      </p:grpSp>
      <p:pic>
        <p:nvPicPr>
          <p:cNvPr id="13" name="Picture 12" descr="Shape&#10;&#10;Description automatically generated">
            <a:extLst>
              <a:ext uri="{FF2B5EF4-FFF2-40B4-BE49-F238E27FC236}">
                <a16:creationId xmlns:a16="http://schemas.microsoft.com/office/drawing/2014/main" id="{29CECC84-454D-1E0F-28AB-C69A13531508}"/>
              </a:ext>
            </a:extLst>
          </p:cNvPr>
          <p:cNvPicPr>
            <a:picLocks noChangeAspect="1"/>
          </p:cNvPicPr>
          <p:nvPr/>
        </p:nvPicPr>
        <p:blipFill rotWithShape="1">
          <a:blip r:embed="rId15"/>
          <a:srcRect l="24611" t="24920" r="23166" b="21117"/>
          <a:stretch/>
        </p:blipFill>
        <p:spPr>
          <a:xfrm>
            <a:off x="10546613" y="1127529"/>
            <a:ext cx="639972" cy="661294"/>
          </a:xfrm>
          <a:prstGeom prst="rect">
            <a:avLst/>
          </a:prstGeom>
        </p:spPr>
      </p:pic>
      <p:pic>
        <p:nvPicPr>
          <p:cNvPr id="14" name="Picture 13" descr="A picture containing dishware, tableware, ramekin&#10;&#10;Description automatically generated">
            <a:extLst>
              <a:ext uri="{FF2B5EF4-FFF2-40B4-BE49-F238E27FC236}">
                <a16:creationId xmlns:a16="http://schemas.microsoft.com/office/drawing/2014/main" id="{A903454B-D3E5-6170-1C20-0FAB5F00A274}"/>
              </a:ext>
            </a:extLst>
          </p:cNvPr>
          <p:cNvPicPr>
            <a:picLocks noChangeAspect="1"/>
          </p:cNvPicPr>
          <p:nvPr/>
        </p:nvPicPr>
        <p:blipFill>
          <a:blip r:embed="rId13"/>
          <a:stretch>
            <a:fillRect/>
          </a:stretch>
        </p:blipFill>
        <p:spPr>
          <a:xfrm>
            <a:off x="8811692" y="4095200"/>
            <a:ext cx="1009146" cy="1009146"/>
          </a:xfrm>
          <a:prstGeom prst="rect">
            <a:avLst/>
          </a:prstGeom>
        </p:spPr>
      </p:pic>
      <p:sp>
        <p:nvSpPr>
          <p:cNvPr id="15" name="Arrow: Up-Down 14">
            <a:extLst>
              <a:ext uri="{FF2B5EF4-FFF2-40B4-BE49-F238E27FC236}">
                <a16:creationId xmlns:a16="http://schemas.microsoft.com/office/drawing/2014/main" id="{233AE85F-72BF-34DB-5A15-521F379AEF6A}"/>
              </a:ext>
            </a:extLst>
          </p:cNvPr>
          <p:cNvSpPr/>
          <p:nvPr/>
        </p:nvSpPr>
        <p:spPr>
          <a:xfrm>
            <a:off x="9153176" y="1935078"/>
            <a:ext cx="261092" cy="499741"/>
          </a:xfrm>
          <a:prstGeom prst="upDownArrow">
            <a:avLst/>
          </a:prstGeom>
          <a:solidFill>
            <a:srgbClr val="E8BCA6"/>
          </a:solidFill>
          <a:ln>
            <a:noFill/>
          </a:ln>
          <a:effectLst>
            <a:outerShdw blurRad="50800" dist="50800" dir="5400000" algn="ctr" rotWithShape="0">
              <a:schemeClr val="bg2"/>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8582F09-5125-EF5E-DA0B-D2700DB2E1CF}"/>
              </a:ext>
            </a:extLst>
          </p:cNvPr>
          <p:cNvSpPr txBox="1"/>
          <p:nvPr/>
        </p:nvSpPr>
        <p:spPr>
          <a:xfrm>
            <a:off x="10108509" y="1805789"/>
            <a:ext cx="1565422" cy="230832"/>
          </a:xfrm>
          <a:prstGeom prst="rect">
            <a:avLst/>
          </a:prstGeom>
          <a:noFill/>
        </p:spPr>
        <p:txBody>
          <a:bodyPr wrap="square" rtlCol="0">
            <a:spAutoFit/>
          </a:bodyPr>
          <a:lstStyle/>
          <a:p>
            <a:pPr algn="ctr"/>
            <a:r>
              <a:rPr lang="en-US" sz="900" dirty="0"/>
              <a:t>xAPI Activity Provider</a:t>
            </a:r>
          </a:p>
        </p:txBody>
      </p:sp>
      <p:sp>
        <p:nvSpPr>
          <p:cNvPr id="18" name="TextBox 17">
            <a:extLst>
              <a:ext uri="{FF2B5EF4-FFF2-40B4-BE49-F238E27FC236}">
                <a16:creationId xmlns:a16="http://schemas.microsoft.com/office/drawing/2014/main" id="{89D56235-C69E-7614-315F-7210793AAA7B}"/>
              </a:ext>
            </a:extLst>
          </p:cNvPr>
          <p:cNvSpPr txBox="1"/>
          <p:nvPr/>
        </p:nvSpPr>
        <p:spPr>
          <a:xfrm>
            <a:off x="6948531" y="1788823"/>
            <a:ext cx="1565422" cy="230832"/>
          </a:xfrm>
          <a:prstGeom prst="rect">
            <a:avLst/>
          </a:prstGeom>
          <a:noFill/>
        </p:spPr>
        <p:txBody>
          <a:bodyPr wrap="square" rtlCol="0">
            <a:spAutoFit/>
          </a:bodyPr>
          <a:lstStyle/>
          <a:p>
            <a:pPr algn="ctr"/>
            <a:r>
              <a:rPr lang="en-US" sz="900" dirty="0"/>
              <a:t>xAPI Activity Provider</a:t>
            </a:r>
          </a:p>
        </p:txBody>
      </p:sp>
      <p:sp>
        <p:nvSpPr>
          <p:cNvPr id="19" name="TextBox 18">
            <a:extLst>
              <a:ext uri="{FF2B5EF4-FFF2-40B4-BE49-F238E27FC236}">
                <a16:creationId xmlns:a16="http://schemas.microsoft.com/office/drawing/2014/main" id="{4152962E-254C-7299-ED3B-2C060876AB55}"/>
              </a:ext>
            </a:extLst>
          </p:cNvPr>
          <p:cNvSpPr txBox="1"/>
          <p:nvPr/>
        </p:nvSpPr>
        <p:spPr>
          <a:xfrm>
            <a:off x="8670586" y="5179006"/>
            <a:ext cx="1236293" cy="230832"/>
          </a:xfrm>
          <a:prstGeom prst="rect">
            <a:avLst/>
          </a:prstGeom>
          <a:noFill/>
        </p:spPr>
        <p:txBody>
          <a:bodyPr wrap="square" rtlCol="0">
            <a:spAutoFit/>
          </a:bodyPr>
          <a:lstStyle/>
          <a:p>
            <a:pPr algn="ctr"/>
            <a:r>
              <a:rPr lang="en-US" sz="900" dirty="0"/>
              <a:t>Authoritative LRS</a:t>
            </a:r>
          </a:p>
        </p:txBody>
      </p:sp>
      <p:sp>
        <p:nvSpPr>
          <p:cNvPr id="20" name="TextBox 19">
            <a:extLst>
              <a:ext uri="{FF2B5EF4-FFF2-40B4-BE49-F238E27FC236}">
                <a16:creationId xmlns:a16="http://schemas.microsoft.com/office/drawing/2014/main" id="{2FDA34BE-7F92-BF8D-6C03-244DEAFC71FD}"/>
              </a:ext>
            </a:extLst>
          </p:cNvPr>
          <p:cNvSpPr txBox="1"/>
          <p:nvPr/>
        </p:nvSpPr>
        <p:spPr>
          <a:xfrm>
            <a:off x="8655031" y="602480"/>
            <a:ext cx="1236293" cy="230832"/>
          </a:xfrm>
          <a:prstGeom prst="rect">
            <a:avLst/>
          </a:prstGeom>
          <a:noFill/>
        </p:spPr>
        <p:txBody>
          <a:bodyPr wrap="square" rtlCol="0">
            <a:spAutoFit/>
          </a:bodyPr>
          <a:lstStyle/>
          <a:p>
            <a:pPr algn="ctr"/>
            <a:r>
              <a:rPr lang="en-US" sz="900" dirty="0"/>
              <a:t>Noisy LRS</a:t>
            </a:r>
          </a:p>
        </p:txBody>
      </p:sp>
      <p:sp>
        <p:nvSpPr>
          <p:cNvPr id="22" name="TextBox 21">
            <a:extLst>
              <a:ext uri="{FF2B5EF4-FFF2-40B4-BE49-F238E27FC236}">
                <a16:creationId xmlns:a16="http://schemas.microsoft.com/office/drawing/2014/main" id="{F0E87182-124C-4D43-7470-909E6B18C1BC}"/>
              </a:ext>
            </a:extLst>
          </p:cNvPr>
          <p:cNvSpPr txBox="1"/>
          <p:nvPr/>
        </p:nvSpPr>
        <p:spPr>
          <a:xfrm>
            <a:off x="9589153" y="3610905"/>
            <a:ext cx="986864" cy="230832"/>
          </a:xfrm>
          <a:prstGeom prst="rect">
            <a:avLst/>
          </a:prstGeom>
          <a:noFill/>
        </p:spPr>
        <p:txBody>
          <a:bodyPr wrap="square" rtlCol="0">
            <a:spAutoFit/>
          </a:bodyPr>
          <a:lstStyle/>
          <a:p>
            <a:pPr algn="ctr"/>
            <a:r>
              <a:rPr lang="en-US" sz="900" dirty="0"/>
              <a:t>New Statement</a:t>
            </a:r>
          </a:p>
        </p:txBody>
      </p:sp>
      <p:grpSp>
        <p:nvGrpSpPr>
          <p:cNvPr id="26" name="Diagram group">
            <a:extLst>
              <a:ext uri="{FF2B5EF4-FFF2-40B4-BE49-F238E27FC236}">
                <a16:creationId xmlns:a16="http://schemas.microsoft.com/office/drawing/2014/main" id="{F9AC4F04-2C41-6ECB-9091-849A05476E06}"/>
              </a:ext>
            </a:extLst>
          </p:cNvPr>
          <p:cNvGrpSpPr/>
          <p:nvPr/>
        </p:nvGrpSpPr>
        <p:grpSpPr>
          <a:xfrm rot="5400000">
            <a:off x="9116207" y="3680187"/>
            <a:ext cx="414673" cy="266033"/>
            <a:chOff x="655274" y="-133016"/>
            <a:chExt cx="227416" cy="266033"/>
          </a:xfrm>
          <a:scene3d>
            <a:camera prst="perspectiveRelaxedModerately" zoom="92000"/>
            <a:lightRig rig="balanced" dir="t">
              <a:rot lat="0" lon="0" rev="12700000"/>
            </a:lightRig>
          </a:scene3d>
        </p:grpSpPr>
        <p:grpSp>
          <p:nvGrpSpPr>
            <p:cNvPr id="27" name="Group 26">
              <a:extLst>
                <a:ext uri="{FF2B5EF4-FFF2-40B4-BE49-F238E27FC236}">
                  <a16:creationId xmlns:a16="http://schemas.microsoft.com/office/drawing/2014/main" id="{930EB784-F1CD-1880-76AF-5D7C3695B694}"/>
                </a:ext>
              </a:extLst>
            </p:cNvPr>
            <p:cNvGrpSpPr/>
            <p:nvPr/>
          </p:nvGrpSpPr>
          <p:grpSpPr>
            <a:xfrm>
              <a:off x="655274" y="-133016"/>
              <a:ext cx="227416" cy="266033"/>
              <a:chOff x="655274" y="-133016"/>
              <a:chExt cx="227416" cy="266033"/>
            </a:xfrm>
          </p:grpSpPr>
          <p:sp>
            <p:nvSpPr>
              <p:cNvPr id="28" name="Arrow: Right 27">
                <a:extLst>
                  <a:ext uri="{FF2B5EF4-FFF2-40B4-BE49-F238E27FC236}">
                    <a16:creationId xmlns:a16="http://schemas.microsoft.com/office/drawing/2014/main" id="{5CB4D431-26EC-28CA-A4B8-2F3AF09F92C7}"/>
                  </a:ext>
                </a:extLst>
              </p:cNvPr>
              <p:cNvSpPr/>
              <p:nvPr/>
            </p:nvSpPr>
            <p:spPr>
              <a:xfrm>
                <a:off x="655274" y="-133016"/>
                <a:ext cx="227416" cy="266033"/>
              </a:xfrm>
              <a:prstGeom prst="rightArrow">
                <a:avLst>
                  <a:gd name="adj1" fmla="val 60000"/>
                  <a:gd name="adj2" fmla="val 50000"/>
                </a:avLst>
              </a:prstGeom>
              <a:sp3d z="-25400" prstMaterial="plastic">
                <a:bevelT w="25400" h="25400"/>
                <a:bevelB w="25400" h="25400"/>
              </a:sp3d>
            </p:spPr>
            <p:style>
              <a:lnRef idx="1">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US"/>
              </a:p>
            </p:txBody>
          </p:sp>
          <p:sp>
            <p:nvSpPr>
              <p:cNvPr id="29" name="Arrow: Right 4">
                <a:extLst>
                  <a:ext uri="{FF2B5EF4-FFF2-40B4-BE49-F238E27FC236}">
                    <a16:creationId xmlns:a16="http://schemas.microsoft.com/office/drawing/2014/main" id="{905729B6-A471-C1F7-991E-69BDFA8C684D}"/>
                  </a:ext>
                </a:extLst>
              </p:cNvPr>
              <p:cNvSpPr txBox="1"/>
              <p:nvPr/>
            </p:nvSpPr>
            <p:spPr>
              <a:xfrm>
                <a:off x="655274" y="-79809"/>
                <a:ext cx="159191" cy="159619"/>
              </a:xfrm>
              <a:prstGeom prst="rect">
                <a:avLst/>
              </a:prstGeom>
              <a:sp3d z="-254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p:txBody>
          </p:sp>
        </p:grpSp>
      </p:grpSp>
    </p:spTree>
    <p:extLst>
      <p:ext uri="{BB962C8B-B14F-4D97-AF65-F5344CB8AC3E}">
        <p14:creationId xmlns:p14="http://schemas.microsoft.com/office/powerpoint/2010/main" val="915961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D8A484-D326-42C4-6013-D0E4FF596539}"/>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C791FD3A-ACC9-F64A-1ACE-DAA17E860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28C87CBD-3275-1B09-9041-18D104FB9D4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A9F146CD-8458-3836-CE5D-4A8961FBEC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4FD059C5-9815-44FD-7463-AF79AFF77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A04D8BF9-0275-3315-7710-C3FD767A4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248D0E26-368A-2F62-0612-506CBA934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40D22742-878C-4BDA-DA5E-12B6BF5478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77474DDC-516B-1E55-13C3-CB49C8C0B3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150EBE62-7248-1741-392E-0CFBFA010F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8FF6AE4B-B7C1-E136-E134-69061805A9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8D7593B6-D9B3-EC01-844C-0FACA30E3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666762F9-7061-2715-4B58-477E0FF01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9AD13C7D-D631-B4C6-2067-5087FD80BD36}"/>
              </a:ext>
            </a:extLst>
          </p:cNvPr>
          <p:cNvSpPr txBox="1"/>
          <p:nvPr/>
        </p:nvSpPr>
        <p:spPr>
          <a:xfrm>
            <a:off x="1333298" y="580241"/>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Use Cases</a:t>
            </a:r>
          </a:p>
        </p:txBody>
      </p:sp>
      <p:sp>
        <p:nvSpPr>
          <p:cNvPr id="259" name="Isosceles Triangle 258">
            <a:extLst>
              <a:ext uri="{FF2B5EF4-FFF2-40B4-BE49-F238E27FC236}">
                <a16:creationId xmlns:a16="http://schemas.microsoft.com/office/drawing/2014/main" id="{92F13FFE-7895-B547-C85D-8C2AEE339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8E37DA8D-03E8-00AD-26C0-22C9AD419A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TextBox 1">
            <a:extLst>
              <a:ext uri="{FF2B5EF4-FFF2-40B4-BE49-F238E27FC236}">
                <a16:creationId xmlns:a16="http://schemas.microsoft.com/office/drawing/2014/main" id="{19A2B2D9-2AF7-D05A-4A29-2B8D5B95DD66}"/>
              </a:ext>
            </a:extLst>
          </p:cNvPr>
          <p:cNvSpPr txBox="1"/>
          <p:nvPr/>
        </p:nvSpPr>
        <p:spPr>
          <a:xfrm>
            <a:off x="1396325" y="1550222"/>
            <a:ext cx="4363632" cy="2185214"/>
          </a:xfrm>
          <a:prstGeom prst="rect">
            <a:avLst/>
          </a:prstGeom>
          <a:noFill/>
        </p:spPr>
        <p:txBody>
          <a:bodyPr wrap="square" rtlCol="0">
            <a:sp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r>
              <a:rPr lang="en-US" sz="2800" dirty="0"/>
              <a:t>Simulation Completions in the LMS</a:t>
            </a:r>
          </a:p>
          <a:p>
            <a:endParaRPr lang="en-US" sz="2000" dirty="0"/>
          </a:p>
          <a:p>
            <a:r>
              <a:rPr lang="en-US" sz="2000" dirty="0"/>
              <a:t>Simulation sends xAPI statement to LRS, when conditions are met, API is called to update history in the LMS.</a:t>
            </a:r>
          </a:p>
        </p:txBody>
      </p:sp>
      <p:graphicFrame>
        <p:nvGraphicFramePr>
          <p:cNvPr id="2" name="Diagram 1">
            <a:extLst>
              <a:ext uri="{FF2B5EF4-FFF2-40B4-BE49-F238E27FC236}">
                <a16:creationId xmlns:a16="http://schemas.microsoft.com/office/drawing/2014/main" id="{CE0D8F9C-7ACE-A8B3-6DCB-B137B9BBF7B7}"/>
              </a:ext>
            </a:extLst>
          </p:cNvPr>
          <p:cNvGraphicFramePr/>
          <p:nvPr/>
        </p:nvGraphicFramePr>
        <p:xfrm>
          <a:off x="8630575" y="2321530"/>
          <a:ext cx="1499984" cy="1291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picture containing dishware, tableware, ramekin&#10;&#10;Description automatically generated">
            <a:extLst>
              <a:ext uri="{FF2B5EF4-FFF2-40B4-BE49-F238E27FC236}">
                <a16:creationId xmlns:a16="http://schemas.microsoft.com/office/drawing/2014/main" id="{91E21FC1-4A0B-7969-BD2D-EFDDD3DFAB60}"/>
              </a:ext>
            </a:extLst>
          </p:cNvPr>
          <p:cNvPicPr>
            <a:picLocks noChangeAspect="1"/>
          </p:cNvPicPr>
          <p:nvPr/>
        </p:nvPicPr>
        <p:blipFill>
          <a:blip r:embed="rId8"/>
          <a:stretch>
            <a:fillRect/>
          </a:stretch>
        </p:blipFill>
        <p:spPr>
          <a:xfrm>
            <a:off x="8798300" y="843688"/>
            <a:ext cx="1009146" cy="1009146"/>
          </a:xfrm>
          <a:prstGeom prst="rect">
            <a:avLst/>
          </a:prstGeom>
        </p:spPr>
      </p:pic>
      <p:grpSp>
        <p:nvGrpSpPr>
          <p:cNvPr id="9" name="Diagram group">
            <a:extLst>
              <a:ext uri="{FF2B5EF4-FFF2-40B4-BE49-F238E27FC236}">
                <a16:creationId xmlns:a16="http://schemas.microsoft.com/office/drawing/2014/main" id="{5F402C8E-283A-7F8D-A871-B8D2DD145954}"/>
              </a:ext>
            </a:extLst>
          </p:cNvPr>
          <p:cNvGrpSpPr/>
          <p:nvPr/>
        </p:nvGrpSpPr>
        <p:grpSpPr>
          <a:xfrm rot="10800000">
            <a:off x="9828974" y="1340781"/>
            <a:ext cx="414673" cy="266033"/>
            <a:chOff x="655274" y="-133016"/>
            <a:chExt cx="227416" cy="266033"/>
          </a:xfrm>
          <a:scene3d>
            <a:camera prst="perspectiveRelaxedModerately" zoom="92000"/>
            <a:lightRig rig="balanced" dir="t">
              <a:rot lat="0" lon="0" rev="12700000"/>
            </a:lightRig>
          </a:scene3d>
        </p:grpSpPr>
        <p:grpSp>
          <p:nvGrpSpPr>
            <p:cNvPr id="10" name="Group 9">
              <a:extLst>
                <a:ext uri="{FF2B5EF4-FFF2-40B4-BE49-F238E27FC236}">
                  <a16:creationId xmlns:a16="http://schemas.microsoft.com/office/drawing/2014/main" id="{ABAA269D-E2B7-FFC8-0527-E61D6C8269C2}"/>
                </a:ext>
              </a:extLst>
            </p:cNvPr>
            <p:cNvGrpSpPr/>
            <p:nvPr/>
          </p:nvGrpSpPr>
          <p:grpSpPr>
            <a:xfrm>
              <a:off x="655274" y="-133016"/>
              <a:ext cx="227416" cy="266033"/>
              <a:chOff x="655274" y="-133016"/>
              <a:chExt cx="227416" cy="266033"/>
            </a:xfrm>
          </p:grpSpPr>
          <p:sp>
            <p:nvSpPr>
              <p:cNvPr id="11" name="Arrow: Right 10">
                <a:extLst>
                  <a:ext uri="{FF2B5EF4-FFF2-40B4-BE49-F238E27FC236}">
                    <a16:creationId xmlns:a16="http://schemas.microsoft.com/office/drawing/2014/main" id="{00DB674E-36B1-B288-5505-1B5CF124607B}"/>
                  </a:ext>
                </a:extLst>
              </p:cNvPr>
              <p:cNvSpPr/>
              <p:nvPr/>
            </p:nvSpPr>
            <p:spPr>
              <a:xfrm>
                <a:off x="655274" y="-133016"/>
                <a:ext cx="227416" cy="266033"/>
              </a:xfrm>
              <a:prstGeom prst="rightArrow">
                <a:avLst>
                  <a:gd name="adj1" fmla="val 60000"/>
                  <a:gd name="adj2" fmla="val 50000"/>
                </a:avLst>
              </a:prstGeom>
              <a:sp3d z="-25400" prstMaterial="plastic">
                <a:bevelT w="25400" h="25400"/>
                <a:bevelB w="25400" h="25400"/>
              </a:sp3d>
            </p:spPr>
            <p:style>
              <a:lnRef idx="1">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US"/>
              </a:p>
            </p:txBody>
          </p:sp>
          <p:sp>
            <p:nvSpPr>
              <p:cNvPr id="12" name="Arrow: Right 4">
                <a:extLst>
                  <a:ext uri="{FF2B5EF4-FFF2-40B4-BE49-F238E27FC236}">
                    <a16:creationId xmlns:a16="http://schemas.microsoft.com/office/drawing/2014/main" id="{10AF9C38-AB78-8000-0ACE-AFE042F2E263}"/>
                  </a:ext>
                </a:extLst>
              </p:cNvPr>
              <p:cNvSpPr txBox="1"/>
              <p:nvPr/>
            </p:nvSpPr>
            <p:spPr>
              <a:xfrm>
                <a:off x="655274" y="-79809"/>
                <a:ext cx="159191" cy="159619"/>
              </a:xfrm>
              <a:prstGeom prst="rect">
                <a:avLst/>
              </a:prstGeom>
              <a:sp3d z="-254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p:txBody>
          </p:sp>
        </p:grpSp>
      </p:grpSp>
      <p:pic>
        <p:nvPicPr>
          <p:cNvPr id="13" name="Picture 12" descr="Shape&#10;&#10;Description automatically generated">
            <a:extLst>
              <a:ext uri="{FF2B5EF4-FFF2-40B4-BE49-F238E27FC236}">
                <a16:creationId xmlns:a16="http://schemas.microsoft.com/office/drawing/2014/main" id="{0F3F6A23-BF5C-7F8D-33C2-E673AC61569C}"/>
              </a:ext>
            </a:extLst>
          </p:cNvPr>
          <p:cNvPicPr>
            <a:picLocks noChangeAspect="1"/>
          </p:cNvPicPr>
          <p:nvPr/>
        </p:nvPicPr>
        <p:blipFill rotWithShape="1">
          <a:blip r:embed="rId9"/>
          <a:srcRect l="24611" t="24920" r="23166" b="21117"/>
          <a:stretch/>
        </p:blipFill>
        <p:spPr>
          <a:xfrm>
            <a:off x="8907645" y="4288542"/>
            <a:ext cx="639972" cy="661294"/>
          </a:xfrm>
          <a:prstGeom prst="rect">
            <a:avLst/>
          </a:prstGeom>
        </p:spPr>
      </p:pic>
      <p:sp>
        <p:nvSpPr>
          <p:cNvPr id="15" name="Arrow: Up-Down 14">
            <a:extLst>
              <a:ext uri="{FF2B5EF4-FFF2-40B4-BE49-F238E27FC236}">
                <a16:creationId xmlns:a16="http://schemas.microsoft.com/office/drawing/2014/main" id="{BEB77BF6-0134-71D3-5C0A-788B6AADE6CF}"/>
              </a:ext>
            </a:extLst>
          </p:cNvPr>
          <p:cNvSpPr/>
          <p:nvPr/>
        </p:nvSpPr>
        <p:spPr>
          <a:xfrm>
            <a:off x="9153176" y="1935078"/>
            <a:ext cx="261092" cy="499741"/>
          </a:xfrm>
          <a:prstGeom prst="upDownArrow">
            <a:avLst/>
          </a:prstGeom>
          <a:solidFill>
            <a:srgbClr val="E8BCA6"/>
          </a:solidFill>
          <a:ln>
            <a:noFill/>
          </a:ln>
          <a:effectLst>
            <a:outerShdw blurRad="50800" dist="50800" dir="5400000" algn="ctr" rotWithShape="0">
              <a:schemeClr val="bg2"/>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AA6A3F7-1C5B-1800-1C7E-45FC063A7947}"/>
              </a:ext>
            </a:extLst>
          </p:cNvPr>
          <p:cNvSpPr txBox="1"/>
          <p:nvPr/>
        </p:nvSpPr>
        <p:spPr>
          <a:xfrm>
            <a:off x="10108509" y="1805789"/>
            <a:ext cx="1565422" cy="230832"/>
          </a:xfrm>
          <a:prstGeom prst="rect">
            <a:avLst/>
          </a:prstGeom>
          <a:noFill/>
        </p:spPr>
        <p:txBody>
          <a:bodyPr wrap="square" rtlCol="0">
            <a:spAutoFit/>
          </a:bodyPr>
          <a:lstStyle/>
          <a:p>
            <a:pPr algn="ctr"/>
            <a:r>
              <a:rPr lang="en-US" sz="900" dirty="0"/>
              <a:t>Simulation</a:t>
            </a:r>
          </a:p>
        </p:txBody>
      </p:sp>
      <p:sp>
        <p:nvSpPr>
          <p:cNvPr id="19" name="TextBox 18">
            <a:extLst>
              <a:ext uri="{FF2B5EF4-FFF2-40B4-BE49-F238E27FC236}">
                <a16:creationId xmlns:a16="http://schemas.microsoft.com/office/drawing/2014/main" id="{4280B6A3-9223-74BC-6D1A-BB8E2E2E2363}"/>
              </a:ext>
            </a:extLst>
          </p:cNvPr>
          <p:cNvSpPr txBox="1"/>
          <p:nvPr/>
        </p:nvSpPr>
        <p:spPr>
          <a:xfrm>
            <a:off x="8636720" y="5060475"/>
            <a:ext cx="1236293" cy="230832"/>
          </a:xfrm>
          <a:prstGeom prst="rect">
            <a:avLst/>
          </a:prstGeom>
          <a:noFill/>
        </p:spPr>
        <p:txBody>
          <a:bodyPr wrap="square" rtlCol="0">
            <a:spAutoFit/>
          </a:bodyPr>
          <a:lstStyle/>
          <a:p>
            <a:pPr algn="ctr"/>
            <a:r>
              <a:rPr lang="en-US" sz="900" dirty="0"/>
              <a:t>LMS</a:t>
            </a:r>
          </a:p>
        </p:txBody>
      </p:sp>
      <p:sp>
        <p:nvSpPr>
          <p:cNvPr id="20" name="TextBox 19">
            <a:extLst>
              <a:ext uri="{FF2B5EF4-FFF2-40B4-BE49-F238E27FC236}">
                <a16:creationId xmlns:a16="http://schemas.microsoft.com/office/drawing/2014/main" id="{AC76665F-2BA4-FBAE-6031-5A56790E9182}"/>
              </a:ext>
            </a:extLst>
          </p:cNvPr>
          <p:cNvSpPr txBox="1"/>
          <p:nvPr/>
        </p:nvSpPr>
        <p:spPr>
          <a:xfrm>
            <a:off x="8655031" y="602480"/>
            <a:ext cx="1236293" cy="230832"/>
          </a:xfrm>
          <a:prstGeom prst="rect">
            <a:avLst/>
          </a:prstGeom>
          <a:noFill/>
        </p:spPr>
        <p:txBody>
          <a:bodyPr wrap="square" rtlCol="0">
            <a:spAutoFit/>
          </a:bodyPr>
          <a:lstStyle/>
          <a:p>
            <a:pPr algn="ctr"/>
            <a:r>
              <a:rPr lang="en-US" sz="900" dirty="0"/>
              <a:t>LRS</a:t>
            </a:r>
          </a:p>
        </p:txBody>
      </p:sp>
      <p:sp>
        <p:nvSpPr>
          <p:cNvPr id="22" name="TextBox 21">
            <a:extLst>
              <a:ext uri="{FF2B5EF4-FFF2-40B4-BE49-F238E27FC236}">
                <a16:creationId xmlns:a16="http://schemas.microsoft.com/office/drawing/2014/main" id="{AE2ACD2C-5C90-C9C0-0491-57841595B4A6}"/>
              </a:ext>
            </a:extLst>
          </p:cNvPr>
          <p:cNvSpPr txBox="1"/>
          <p:nvPr/>
        </p:nvSpPr>
        <p:spPr>
          <a:xfrm>
            <a:off x="9589153" y="3610905"/>
            <a:ext cx="986864" cy="230832"/>
          </a:xfrm>
          <a:prstGeom prst="rect">
            <a:avLst/>
          </a:prstGeom>
          <a:noFill/>
        </p:spPr>
        <p:txBody>
          <a:bodyPr wrap="square" rtlCol="0">
            <a:spAutoFit/>
          </a:bodyPr>
          <a:lstStyle/>
          <a:p>
            <a:pPr algn="ctr"/>
            <a:r>
              <a:rPr lang="en-US" sz="900" dirty="0"/>
              <a:t>New Statement</a:t>
            </a:r>
          </a:p>
        </p:txBody>
      </p:sp>
      <p:grpSp>
        <p:nvGrpSpPr>
          <p:cNvPr id="26" name="Diagram group">
            <a:extLst>
              <a:ext uri="{FF2B5EF4-FFF2-40B4-BE49-F238E27FC236}">
                <a16:creationId xmlns:a16="http://schemas.microsoft.com/office/drawing/2014/main" id="{2B53AD6E-0F62-42FC-B17F-5A4F744C002C}"/>
              </a:ext>
            </a:extLst>
          </p:cNvPr>
          <p:cNvGrpSpPr/>
          <p:nvPr/>
        </p:nvGrpSpPr>
        <p:grpSpPr>
          <a:xfrm rot="5400000">
            <a:off x="9116207" y="3680187"/>
            <a:ext cx="414673" cy="266033"/>
            <a:chOff x="655274" y="-133016"/>
            <a:chExt cx="227416" cy="266033"/>
          </a:xfrm>
          <a:scene3d>
            <a:camera prst="perspectiveRelaxedModerately" zoom="92000"/>
            <a:lightRig rig="balanced" dir="t">
              <a:rot lat="0" lon="0" rev="12700000"/>
            </a:lightRig>
          </a:scene3d>
        </p:grpSpPr>
        <p:grpSp>
          <p:nvGrpSpPr>
            <p:cNvPr id="27" name="Group 26">
              <a:extLst>
                <a:ext uri="{FF2B5EF4-FFF2-40B4-BE49-F238E27FC236}">
                  <a16:creationId xmlns:a16="http://schemas.microsoft.com/office/drawing/2014/main" id="{04681566-EA03-D0DF-7CBC-3D944017D1AB}"/>
                </a:ext>
              </a:extLst>
            </p:cNvPr>
            <p:cNvGrpSpPr/>
            <p:nvPr/>
          </p:nvGrpSpPr>
          <p:grpSpPr>
            <a:xfrm>
              <a:off x="655274" y="-133016"/>
              <a:ext cx="227416" cy="266033"/>
              <a:chOff x="655274" y="-133016"/>
              <a:chExt cx="227416" cy="266033"/>
            </a:xfrm>
          </p:grpSpPr>
          <p:sp>
            <p:nvSpPr>
              <p:cNvPr id="28" name="Arrow: Right 27">
                <a:extLst>
                  <a:ext uri="{FF2B5EF4-FFF2-40B4-BE49-F238E27FC236}">
                    <a16:creationId xmlns:a16="http://schemas.microsoft.com/office/drawing/2014/main" id="{4EF6EEDC-CF4F-27AB-A84D-200565A769F9}"/>
                  </a:ext>
                </a:extLst>
              </p:cNvPr>
              <p:cNvSpPr/>
              <p:nvPr/>
            </p:nvSpPr>
            <p:spPr>
              <a:xfrm>
                <a:off x="655274" y="-133016"/>
                <a:ext cx="227416" cy="266033"/>
              </a:xfrm>
              <a:prstGeom prst="rightArrow">
                <a:avLst>
                  <a:gd name="adj1" fmla="val 60000"/>
                  <a:gd name="adj2" fmla="val 50000"/>
                </a:avLst>
              </a:prstGeom>
              <a:sp3d z="-25400" prstMaterial="plastic">
                <a:bevelT w="25400" h="25400"/>
                <a:bevelB w="25400" h="25400"/>
              </a:sp3d>
            </p:spPr>
            <p:style>
              <a:lnRef idx="1">
                <a:schemeClr val="accent1">
                  <a:tint val="60000"/>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a:lstStyle/>
              <a:p>
                <a:endParaRPr lang="en-US"/>
              </a:p>
            </p:txBody>
          </p:sp>
          <p:sp>
            <p:nvSpPr>
              <p:cNvPr id="29" name="Arrow: Right 4">
                <a:extLst>
                  <a:ext uri="{FF2B5EF4-FFF2-40B4-BE49-F238E27FC236}">
                    <a16:creationId xmlns:a16="http://schemas.microsoft.com/office/drawing/2014/main" id="{7A14908B-FA63-DFCE-0768-1A2C2427D1EB}"/>
                  </a:ext>
                </a:extLst>
              </p:cNvPr>
              <p:cNvSpPr txBox="1"/>
              <p:nvPr/>
            </p:nvSpPr>
            <p:spPr>
              <a:xfrm>
                <a:off x="655274" y="-79809"/>
                <a:ext cx="159191" cy="159619"/>
              </a:xfrm>
              <a:prstGeom prst="rect">
                <a:avLst/>
              </a:prstGeom>
              <a:sp3d z="-254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p:txBody>
          </p:sp>
        </p:grpSp>
      </p:grpSp>
      <p:pic>
        <p:nvPicPr>
          <p:cNvPr id="24" name="Graphic 23" descr="Virtual Reality headset with solid fill">
            <a:extLst>
              <a:ext uri="{FF2B5EF4-FFF2-40B4-BE49-F238E27FC236}">
                <a16:creationId xmlns:a16="http://schemas.microsoft.com/office/drawing/2014/main" id="{075DEE87-61A3-9351-54B1-71457EAA5AF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500554" y="834144"/>
            <a:ext cx="914400" cy="914400"/>
          </a:xfrm>
          <a:prstGeom prst="rect">
            <a:avLst/>
          </a:prstGeom>
        </p:spPr>
      </p:pic>
    </p:spTree>
    <p:extLst>
      <p:ext uri="{BB962C8B-B14F-4D97-AF65-F5344CB8AC3E}">
        <p14:creationId xmlns:p14="http://schemas.microsoft.com/office/powerpoint/2010/main" val="1500492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390CE6-BA07-1838-DD38-80228D9E9945}"/>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B11CAB49-B552-4071-46D3-BAE8D4A413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E5518793-2B13-8CCA-CF3D-2C75DDD549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A12EA5EB-F09A-829E-8F6E-CF174890D8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D5318EB5-B584-6A50-1EAD-8983A82B2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7B8E6D82-4FF3-0F5A-50E6-E15991EBA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349CD624-4369-4A16-5F73-DAD9EC1BC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562AE674-E3FD-9EE4-0CE3-F005BC07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D40D541E-F8C0-94C0-8FB6-5D89F86B4F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B0F40FF8-9A2C-0C18-4A93-A239505F7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882D1F10-4CBB-15E8-A977-E62CDE2F8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C12E7D5C-2E0B-6DA0-C29C-2A5EAA894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36971604-E13B-4F42-0750-BD9A6A82F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1494BC64-AFFB-7A09-B470-2CE925CE5E7E}"/>
              </a:ext>
            </a:extLst>
          </p:cNvPr>
          <p:cNvSpPr txBox="1"/>
          <p:nvPr/>
        </p:nvSpPr>
        <p:spPr>
          <a:xfrm>
            <a:off x="1333298" y="580241"/>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Use Cases</a:t>
            </a:r>
          </a:p>
        </p:txBody>
      </p:sp>
      <p:sp>
        <p:nvSpPr>
          <p:cNvPr id="259" name="Isosceles Triangle 258">
            <a:extLst>
              <a:ext uri="{FF2B5EF4-FFF2-40B4-BE49-F238E27FC236}">
                <a16:creationId xmlns:a16="http://schemas.microsoft.com/office/drawing/2014/main" id="{5B00D1BE-CD20-5E9E-AD87-01CFAEEBC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410B2C85-73D0-A506-A857-3404A1EB4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TextBox 1">
            <a:extLst>
              <a:ext uri="{FF2B5EF4-FFF2-40B4-BE49-F238E27FC236}">
                <a16:creationId xmlns:a16="http://schemas.microsoft.com/office/drawing/2014/main" id="{76EFBB7B-32CA-A7EF-6D50-E03089C0F090}"/>
              </a:ext>
            </a:extLst>
          </p:cNvPr>
          <p:cNvSpPr txBox="1"/>
          <p:nvPr/>
        </p:nvSpPr>
        <p:spPr>
          <a:xfrm>
            <a:off x="1396324" y="1550222"/>
            <a:ext cx="9779675" cy="830997"/>
          </a:xfrm>
          <a:prstGeom prst="rect">
            <a:avLst/>
          </a:prstGeom>
          <a:noFill/>
        </p:spPr>
        <p:txBody>
          <a:bodyPr wrap="square" rtlCol="0">
            <a:sp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r>
              <a:rPr lang="en-US" sz="2800" dirty="0"/>
              <a:t>Issue a badge with </a:t>
            </a:r>
            <a:r>
              <a:rPr lang="en-US" sz="2800" dirty="0" err="1"/>
              <a:t>Credly</a:t>
            </a:r>
            <a:r>
              <a:rPr lang="en-US" sz="2800" dirty="0"/>
              <a:t> or </a:t>
            </a:r>
            <a:r>
              <a:rPr lang="en-US" sz="2800" dirty="0" err="1"/>
              <a:t>Accredible</a:t>
            </a:r>
            <a:endParaRPr lang="en-US" sz="2800" dirty="0"/>
          </a:p>
          <a:p>
            <a:endParaRPr lang="en-US" sz="2000" dirty="0"/>
          </a:p>
        </p:txBody>
      </p:sp>
      <p:sp>
        <p:nvSpPr>
          <p:cNvPr id="5" name="TextBox 4">
            <a:extLst>
              <a:ext uri="{FF2B5EF4-FFF2-40B4-BE49-F238E27FC236}">
                <a16:creationId xmlns:a16="http://schemas.microsoft.com/office/drawing/2014/main" id="{4C1C99C4-2A4D-1F86-C1CF-8582BDD12051}"/>
              </a:ext>
            </a:extLst>
          </p:cNvPr>
          <p:cNvSpPr txBox="1"/>
          <p:nvPr/>
        </p:nvSpPr>
        <p:spPr>
          <a:xfrm>
            <a:off x="1763429" y="2196765"/>
            <a:ext cx="7290486"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Credly</a:t>
            </a:r>
            <a:r>
              <a:rPr lang="en-US" sz="2400" dirty="0"/>
              <a:t> Acclaim</a:t>
            </a:r>
          </a:p>
          <a:p>
            <a:pPr marL="742950" lvl="1" indent="-285750">
              <a:buFont typeface="Arial" panose="020B0604020202020204" pitchFamily="34" charset="0"/>
              <a:buChar char="•"/>
            </a:pPr>
            <a:r>
              <a:rPr lang="en-US" dirty="0"/>
              <a:t>Digital Credentials/Certifications</a:t>
            </a:r>
          </a:p>
          <a:p>
            <a:pPr marL="742950" lvl="1" indent="-285750">
              <a:buFont typeface="Arial" panose="020B0604020202020204" pitchFamily="34" charset="0"/>
              <a:buChar char="•"/>
            </a:pPr>
            <a:r>
              <a:rPr lang="en-US" dirty="0"/>
              <a:t>Follows the Open Badges specification</a:t>
            </a:r>
          </a:p>
          <a:p>
            <a:pPr marL="742950" lvl="1" indent="-285750">
              <a:buFont typeface="Arial" panose="020B0604020202020204" pitchFamily="34" charset="0"/>
              <a:buChar char="•"/>
            </a:pPr>
            <a:r>
              <a:rPr lang="en-US" dirty="0"/>
              <a:t>REST API</a:t>
            </a:r>
          </a:p>
          <a:p>
            <a:pPr marL="742950" lvl="1" indent="-285750">
              <a:buFont typeface="Arial" panose="020B0604020202020204" pitchFamily="34" charset="0"/>
              <a:buChar char="•"/>
            </a:pPr>
            <a:endParaRPr lang="en-US" dirty="0"/>
          </a:p>
        </p:txBody>
      </p:sp>
      <p:grpSp>
        <p:nvGrpSpPr>
          <p:cNvPr id="8" name="Group 7">
            <a:extLst>
              <a:ext uri="{FF2B5EF4-FFF2-40B4-BE49-F238E27FC236}">
                <a16:creationId xmlns:a16="http://schemas.microsoft.com/office/drawing/2014/main" id="{A41DBC4D-4C66-49CA-9A9A-4DEED56192D0}"/>
              </a:ext>
            </a:extLst>
          </p:cNvPr>
          <p:cNvGrpSpPr/>
          <p:nvPr/>
        </p:nvGrpSpPr>
        <p:grpSpPr>
          <a:xfrm>
            <a:off x="601757" y="3694130"/>
            <a:ext cx="10041851" cy="2442128"/>
            <a:chOff x="631763" y="2209120"/>
            <a:chExt cx="10041851" cy="2442128"/>
          </a:xfrm>
        </p:grpSpPr>
        <p:pic>
          <p:nvPicPr>
            <p:cNvPr id="14" name="Picture 13">
              <a:extLst>
                <a:ext uri="{FF2B5EF4-FFF2-40B4-BE49-F238E27FC236}">
                  <a16:creationId xmlns:a16="http://schemas.microsoft.com/office/drawing/2014/main" id="{80C3400D-0CB1-D2EF-709A-6FB449B06058}"/>
                </a:ext>
              </a:extLst>
            </p:cNvPr>
            <p:cNvPicPr>
              <a:picLocks noChangeAspect="1"/>
            </p:cNvPicPr>
            <p:nvPr/>
          </p:nvPicPr>
          <p:blipFill>
            <a:blip r:embed="rId3"/>
            <a:stretch>
              <a:fillRect/>
            </a:stretch>
          </p:blipFill>
          <p:spPr>
            <a:xfrm>
              <a:off x="750117" y="2209120"/>
              <a:ext cx="1828800" cy="2438400"/>
            </a:xfrm>
            <a:prstGeom prst="rect">
              <a:avLst/>
            </a:prstGeom>
          </p:spPr>
        </p:pic>
        <p:pic>
          <p:nvPicPr>
            <p:cNvPr id="16" name="Picture 15" descr="A picture containing diagram&#10;&#10;Description automatically generated">
              <a:extLst>
                <a:ext uri="{FF2B5EF4-FFF2-40B4-BE49-F238E27FC236}">
                  <a16:creationId xmlns:a16="http://schemas.microsoft.com/office/drawing/2014/main" id="{11DFE2BB-283A-9635-6A23-55F9832C6341}"/>
                </a:ext>
              </a:extLst>
            </p:cNvPr>
            <p:cNvPicPr>
              <a:picLocks noChangeAspect="1"/>
            </p:cNvPicPr>
            <p:nvPr/>
          </p:nvPicPr>
          <p:blipFill>
            <a:blip r:embed="rId4"/>
            <a:stretch>
              <a:fillRect/>
            </a:stretch>
          </p:blipFill>
          <p:spPr>
            <a:xfrm>
              <a:off x="749808" y="2212848"/>
              <a:ext cx="1828801" cy="2438400"/>
            </a:xfrm>
            <a:prstGeom prst="rect">
              <a:avLst/>
            </a:prstGeom>
          </p:spPr>
        </p:pic>
        <p:grpSp>
          <p:nvGrpSpPr>
            <p:cNvPr id="18" name="Group 17">
              <a:extLst>
                <a:ext uri="{FF2B5EF4-FFF2-40B4-BE49-F238E27FC236}">
                  <a16:creationId xmlns:a16="http://schemas.microsoft.com/office/drawing/2014/main" id="{D012845B-B696-F085-2EF5-C49D3B027148}"/>
                </a:ext>
              </a:extLst>
            </p:cNvPr>
            <p:cNvGrpSpPr/>
            <p:nvPr/>
          </p:nvGrpSpPr>
          <p:grpSpPr>
            <a:xfrm>
              <a:off x="6731019" y="2694572"/>
              <a:ext cx="2398587" cy="1579803"/>
              <a:chOff x="7817309" y="2353750"/>
              <a:chExt cx="2924103" cy="2197877"/>
            </a:xfrm>
          </p:grpSpPr>
          <p:pic>
            <p:nvPicPr>
              <p:cNvPr id="48" name="Picture 47" descr="Shape, icon, arrow&#10;&#10;Description automatically generated">
                <a:extLst>
                  <a:ext uri="{FF2B5EF4-FFF2-40B4-BE49-F238E27FC236}">
                    <a16:creationId xmlns:a16="http://schemas.microsoft.com/office/drawing/2014/main" id="{1682AF92-78A9-B699-8F0E-C90821BB7395}"/>
                  </a:ext>
                </a:extLst>
              </p:cNvPr>
              <p:cNvPicPr>
                <a:picLocks noChangeAspect="1"/>
              </p:cNvPicPr>
              <p:nvPr/>
            </p:nvPicPr>
            <p:blipFill>
              <a:blip r:embed="rId5"/>
              <a:stretch>
                <a:fillRect/>
              </a:stretch>
            </p:blipFill>
            <p:spPr>
              <a:xfrm>
                <a:off x="7988141" y="3340846"/>
                <a:ext cx="406400" cy="406401"/>
              </a:xfrm>
              <a:prstGeom prst="rect">
                <a:avLst/>
              </a:prstGeom>
            </p:spPr>
          </p:pic>
          <p:sp>
            <p:nvSpPr>
              <p:cNvPr id="49" name="TextBox 48">
                <a:extLst>
                  <a:ext uri="{FF2B5EF4-FFF2-40B4-BE49-F238E27FC236}">
                    <a16:creationId xmlns:a16="http://schemas.microsoft.com/office/drawing/2014/main" id="{E5426635-605C-B6FD-8640-3F72994D1F53}"/>
                  </a:ext>
                </a:extLst>
              </p:cNvPr>
              <p:cNvSpPr txBox="1"/>
              <p:nvPr/>
            </p:nvSpPr>
            <p:spPr>
              <a:xfrm>
                <a:off x="7817309" y="2845451"/>
                <a:ext cx="740908" cy="430888"/>
              </a:xfrm>
              <a:prstGeom prst="rect">
                <a:avLst/>
              </a:prstGeom>
              <a:noFill/>
            </p:spPr>
            <p:txBody>
              <a:bodyPr wrap="none" rtlCol="0">
                <a:spAutoFit/>
              </a:bodyPr>
              <a:lstStyle/>
              <a:p>
                <a:r>
                  <a:rPr lang="en-US" sz="1100" b="1" dirty="0">
                    <a:solidFill>
                      <a:schemeClr val="bg2">
                        <a:lumMod val="50000"/>
                      </a:schemeClr>
                    </a:solidFill>
                  </a:rPr>
                  <a:t>Matched</a:t>
                </a:r>
              </a:p>
              <a:p>
                <a:r>
                  <a:rPr lang="en-US" sz="1100" b="1" dirty="0">
                    <a:solidFill>
                      <a:schemeClr val="bg2">
                        <a:lumMod val="50000"/>
                      </a:schemeClr>
                    </a:solidFill>
                  </a:rPr>
                  <a:t>Triggers</a:t>
                </a:r>
              </a:p>
            </p:txBody>
          </p:sp>
          <p:grpSp>
            <p:nvGrpSpPr>
              <p:cNvPr id="50" name="Group 49">
                <a:extLst>
                  <a:ext uri="{FF2B5EF4-FFF2-40B4-BE49-F238E27FC236}">
                    <a16:creationId xmlns:a16="http://schemas.microsoft.com/office/drawing/2014/main" id="{50A18B2B-A8C3-6D14-9F0A-D6EAB88973CC}"/>
                  </a:ext>
                </a:extLst>
              </p:cNvPr>
              <p:cNvGrpSpPr/>
              <p:nvPr/>
            </p:nvGrpSpPr>
            <p:grpSpPr>
              <a:xfrm>
                <a:off x="8543535" y="2353750"/>
                <a:ext cx="2197877" cy="2197877"/>
                <a:chOff x="8543535" y="2353750"/>
                <a:chExt cx="2197877" cy="2197877"/>
              </a:xfrm>
            </p:grpSpPr>
            <p:pic>
              <p:nvPicPr>
                <p:cNvPr id="51" name="Picture 50" descr="A picture containing yellow, close, subway&#10;&#10;Description automatically generated">
                  <a:extLst>
                    <a:ext uri="{FF2B5EF4-FFF2-40B4-BE49-F238E27FC236}">
                      <a16:creationId xmlns:a16="http://schemas.microsoft.com/office/drawing/2014/main" id="{89ADE6F1-9471-8B9C-663A-4FDA84BAC1A4}"/>
                    </a:ext>
                  </a:extLst>
                </p:cNvPr>
                <p:cNvPicPr>
                  <a:picLocks noChangeAspect="1"/>
                </p:cNvPicPr>
                <p:nvPr/>
              </p:nvPicPr>
              <p:blipFill>
                <a:blip r:embed="rId6"/>
                <a:stretch>
                  <a:fillRect/>
                </a:stretch>
              </p:blipFill>
              <p:spPr>
                <a:xfrm>
                  <a:off x="8543535" y="2353750"/>
                  <a:ext cx="2197877" cy="2197877"/>
                </a:xfrm>
                <a:prstGeom prst="rect">
                  <a:avLst/>
                </a:prstGeom>
              </p:spPr>
            </p:pic>
            <p:sp>
              <p:nvSpPr>
                <p:cNvPr id="52" name="TextBox 51">
                  <a:extLst>
                    <a:ext uri="{FF2B5EF4-FFF2-40B4-BE49-F238E27FC236}">
                      <a16:creationId xmlns:a16="http://schemas.microsoft.com/office/drawing/2014/main" id="{9BB69569-DFE8-1283-83DA-3631EE71C942}"/>
                    </a:ext>
                  </a:extLst>
                </p:cNvPr>
                <p:cNvSpPr txBox="1"/>
                <p:nvPr/>
              </p:nvSpPr>
              <p:spPr>
                <a:xfrm>
                  <a:off x="9013354" y="3048459"/>
                  <a:ext cx="1322798" cy="584775"/>
                </a:xfrm>
                <a:prstGeom prst="rect">
                  <a:avLst/>
                </a:prstGeom>
                <a:noFill/>
              </p:spPr>
              <p:txBody>
                <a:bodyPr wrap="none" rtlCol="0">
                  <a:spAutoFit/>
                </a:bodyPr>
                <a:lstStyle/>
                <a:p>
                  <a:pPr algn="ctr"/>
                  <a:r>
                    <a:rPr lang="en-US" sz="1600" b="1" dirty="0">
                      <a:solidFill>
                        <a:srgbClr val="183B93"/>
                      </a:solidFill>
                      <a:latin typeface="Verdana" panose="020B0604030504040204" pitchFamily="34" charset="0"/>
                      <a:ea typeface="Verdana" panose="020B0604030504040204" pitchFamily="34" charset="0"/>
                      <a:cs typeface="Arial" panose="020B0604020202020204" pitchFamily="34" charset="0"/>
                    </a:rPr>
                    <a:t>Outbound</a:t>
                  </a:r>
                </a:p>
                <a:p>
                  <a:pPr algn="ctr"/>
                  <a:r>
                    <a:rPr lang="en-US" sz="1600" b="1" dirty="0">
                      <a:solidFill>
                        <a:srgbClr val="183B93"/>
                      </a:solidFill>
                      <a:latin typeface="Verdana" panose="020B0604030504040204" pitchFamily="34" charset="0"/>
                      <a:ea typeface="Verdana" panose="020B0604030504040204" pitchFamily="34" charset="0"/>
                      <a:cs typeface="Arial" panose="020B0604020202020204" pitchFamily="34" charset="0"/>
                    </a:rPr>
                    <a:t>Processor</a:t>
                  </a:r>
                </a:p>
              </p:txBody>
            </p:sp>
          </p:grpSp>
        </p:grpSp>
        <p:grpSp>
          <p:nvGrpSpPr>
            <p:cNvPr id="23" name="Group 22">
              <a:extLst>
                <a:ext uri="{FF2B5EF4-FFF2-40B4-BE49-F238E27FC236}">
                  <a16:creationId xmlns:a16="http://schemas.microsoft.com/office/drawing/2014/main" id="{BF63B8CB-719E-ED7B-96C7-945C223EDE46}"/>
                </a:ext>
              </a:extLst>
            </p:cNvPr>
            <p:cNvGrpSpPr/>
            <p:nvPr/>
          </p:nvGrpSpPr>
          <p:grpSpPr>
            <a:xfrm>
              <a:off x="4047042" y="2694572"/>
              <a:ext cx="2741524" cy="1579804"/>
              <a:chOff x="4501792" y="2353749"/>
              <a:chExt cx="3082869" cy="2197877"/>
            </a:xfrm>
          </p:grpSpPr>
          <p:pic>
            <p:nvPicPr>
              <p:cNvPr id="43" name="Picture 42" descr="Shape, icon, arrow&#10;&#10;Description automatically generated">
                <a:extLst>
                  <a:ext uri="{FF2B5EF4-FFF2-40B4-BE49-F238E27FC236}">
                    <a16:creationId xmlns:a16="http://schemas.microsoft.com/office/drawing/2014/main" id="{247E6A1B-1625-219D-0FB7-C05B59BE3B59}"/>
                  </a:ext>
                </a:extLst>
              </p:cNvPr>
              <p:cNvPicPr>
                <a:picLocks noChangeAspect="1"/>
              </p:cNvPicPr>
              <p:nvPr/>
            </p:nvPicPr>
            <p:blipFill>
              <a:blip r:embed="rId5"/>
              <a:stretch>
                <a:fillRect/>
              </a:stretch>
            </p:blipFill>
            <p:spPr>
              <a:xfrm>
                <a:off x="4762036" y="3312345"/>
                <a:ext cx="406400" cy="406400"/>
              </a:xfrm>
              <a:prstGeom prst="rect">
                <a:avLst/>
              </a:prstGeom>
            </p:spPr>
          </p:pic>
          <p:sp>
            <p:nvSpPr>
              <p:cNvPr id="44" name="TextBox 43">
                <a:extLst>
                  <a:ext uri="{FF2B5EF4-FFF2-40B4-BE49-F238E27FC236}">
                    <a16:creationId xmlns:a16="http://schemas.microsoft.com/office/drawing/2014/main" id="{77D9D4EA-21F8-1DEC-E2C5-18717685A7C3}"/>
                  </a:ext>
                </a:extLst>
              </p:cNvPr>
              <p:cNvSpPr txBox="1"/>
              <p:nvPr/>
            </p:nvSpPr>
            <p:spPr>
              <a:xfrm>
                <a:off x="4501792" y="2827272"/>
                <a:ext cx="960519" cy="430887"/>
              </a:xfrm>
              <a:prstGeom prst="rect">
                <a:avLst/>
              </a:prstGeom>
              <a:noFill/>
            </p:spPr>
            <p:txBody>
              <a:bodyPr wrap="none" rtlCol="0">
                <a:spAutoFit/>
              </a:bodyPr>
              <a:lstStyle/>
              <a:p>
                <a:r>
                  <a:rPr lang="en-US" sz="1100" b="1" dirty="0">
                    <a:solidFill>
                      <a:schemeClr val="bg2">
                        <a:lumMod val="50000"/>
                      </a:schemeClr>
                    </a:solidFill>
                  </a:rPr>
                  <a:t>Authorized </a:t>
                </a:r>
                <a:br>
                  <a:rPr lang="en-US" sz="1100" b="1" dirty="0">
                    <a:solidFill>
                      <a:schemeClr val="bg2">
                        <a:lumMod val="50000"/>
                      </a:schemeClr>
                    </a:solidFill>
                  </a:rPr>
                </a:br>
                <a:r>
                  <a:rPr lang="en-US" sz="1100" b="1" dirty="0">
                    <a:solidFill>
                      <a:schemeClr val="bg2">
                        <a:lumMod val="50000"/>
                      </a:schemeClr>
                    </a:solidFill>
                  </a:rPr>
                  <a:t>Statements</a:t>
                </a:r>
              </a:p>
            </p:txBody>
          </p:sp>
          <p:grpSp>
            <p:nvGrpSpPr>
              <p:cNvPr id="45" name="Group 44">
                <a:extLst>
                  <a:ext uri="{FF2B5EF4-FFF2-40B4-BE49-F238E27FC236}">
                    <a16:creationId xmlns:a16="http://schemas.microsoft.com/office/drawing/2014/main" id="{45AF21D4-1EB5-DA60-EFEC-821A171CFF39}"/>
                  </a:ext>
                </a:extLst>
              </p:cNvPr>
              <p:cNvGrpSpPr/>
              <p:nvPr/>
            </p:nvGrpSpPr>
            <p:grpSpPr>
              <a:xfrm>
                <a:off x="5386784" y="2353749"/>
                <a:ext cx="2197877" cy="2197877"/>
                <a:chOff x="5386784" y="2353749"/>
                <a:chExt cx="2197877" cy="2197877"/>
              </a:xfrm>
            </p:grpSpPr>
            <p:pic>
              <p:nvPicPr>
                <p:cNvPr id="46" name="Picture 45" descr="A picture containing yellow, close, subway&#10;&#10;Description automatically generated">
                  <a:extLst>
                    <a:ext uri="{FF2B5EF4-FFF2-40B4-BE49-F238E27FC236}">
                      <a16:creationId xmlns:a16="http://schemas.microsoft.com/office/drawing/2014/main" id="{C23C171E-3E8F-D118-183D-279CF2E8A2E8}"/>
                    </a:ext>
                  </a:extLst>
                </p:cNvPr>
                <p:cNvPicPr>
                  <a:picLocks noChangeAspect="1"/>
                </p:cNvPicPr>
                <p:nvPr/>
              </p:nvPicPr>
              <p:blipFill>
                <a:blip r:embed="rId6"/>
                <a:stretch>
                  <a:fillRect/>
                </a:stretch>
              </p:blipFill>
              <p:spPr>
                <a:xfrm>
                  <a:off x="5386784" y="2353749"/>
                  <a:ext cx="2197877" cy="2197877"/>
                </a:xfrm>
                <a:prstGeom prst="rect">
                  <a:avLst/>
                </a:prstGeom>
              </p:spPr>
            </p:pic>
            <p:sp>
              <p:nvSpPr>
                <p:cNvPr id="47" name="TextBox 46">
                  <a:extLst>
                    <a:ext uri="{FF2B5EF4-FFF2-40B4-BE49-F238E27FC236}">
                      <a16:creationId xmlns:a16="http://schemas.microsoft.com/office/drawing/2014/main" id="{9E61CCD0-F697-95CB-8A05-A50A3C6116E9}"/>
                    </a:ext>
                  </a:extLst>
                </p:cNvPr>
                <p:cNvSpPr txBox="1"/>
                <p:nvPr/>
              </p:nvSpPr>
              <p:spPr>
                <a:xfrm>
                  <a:off x="5871346" y="2887749"/>
                  <a:ext cx="1236236" cy="830997"/>
                </a:xfrm>
                <a:prstGeom prst="rect">
                  <a:avLst/>
                </a:prstGeom>
                <a:noFill/>
              </p:spPr>
              <p:txBody>
                <a:bodyPr wrap="none" rtlCol="0">
                  <a:spAutoFit/>
                </a:bodyPr>
                <a:lstStyle/>
                <a:p>
                  <a:pPr algn="ctr"/>
                  <a:r>
                    <a:rPr lang="en-US" sz="1600" b="1" dirty="0">
                      <a:solidFill>
                        <a:srgbClr val="183B93"/>
                      </a:solidFill>
                      <a:latin typeface="Verdana" panose="020B0604030504040204" pitchFamily="34" charset="0"/>
                      <a:ea typeface="Verdana" panose="020B0604030504040204" pitchFamily="34" charset="0"/>
                      <a:cs typeface="Arial" panose="020B0604020202020204" pitchFamily="34" charset="0"/>
                    </a:rPr>
                    <a:t>Pattern</a:t>
                  </a:r>
                </a:p>
                <a:p>
                  <a:pPr algn="ctr"/>
                  <a:r>
                    <a:rPr lang="en-US" sz="1600" b="1" dirty="0">
                      <a:solidFill>
                        <a:srgbClr val="183B93"/>
                      </a:solidFill>
                      <a:latin typeface="Verdana" panose="020B0604030504040204" pitchFamily="34" charset="0"/>
                      <a:ea typeface="Verdana" panose="020B0604030504040204" pitchFamily="34" charset="0"/>
                      <a:cs typeface="Arial" panose="020B0604020202020204" pitchFamily="34" charset="0"/>
                    </a:rPr>
                    <a:t>Matching</a:t>
                  </a:r>
                </a:p>
                <a:p>
                  <a:pPr algn="ctr"/>
                  <a:r>
                    <a:rPr lang="en-US" sz="1600" b="1" dirty="0">
                      <a:solidFill>
                        <a:srgbClr val="183B93"/>
                      </a:solidFill>
                      <a:latin typeface="Verdana" panose="020B0604030504040204" pitchFamily="34" charset="0"/>
                      <a:ea typeface="Verdana" panose="020B0604030504040204" pitchFamily="34" charset="0"/>
                      <a:cs typeface="Arial" panose="020B0604020202020204" pitchFamily="34" charset="0"/>
                    </a:rPr>
                    <a:t>Engine</a:t>
                  </a:r>
                </a:p>
              </p:txBody>
            </p:sp>
          </p:grpSp>
        </p:grpSp>
        <p:sp>
          <p:nvSpPr>
            <p:cNvPr id="25" name="TextBox 24">
              <a:extLst>
                <a:ext uri="{FF2B5EF4-FFF2-40B4-BE49-F238E27FC236}">
                  <a16:creationId xmlns:a16="http://schemas.microsoft.com/office/drawing/2014/main" id="{5DDF0198-3B2A-0C81-8E71-414357E0157D}"/>
                </a:ext>
              </a:extLst>
            </p:cNvPr>
            <p:cNvSpPr txBox="1"/>
            <p:nvPr/>
          </p:nvSpPr>
          <p:spPr>
            <a:xfrm rot="16200000">
              <a:off x="-249729" y="3342544"/>
              <a:ext cx="2132315" cy="369332"/>
            </a:xfrm>
            <a:prstGeom prst="rect">
              <a:avLst/>
            </a:prstGeom>
            <a:noFill/>
          </p:spPr>
          <p:txBody>
            <a:bodyPr wrap="none" rtlCol="0">
              <a:spAutoFit/>
            </a:bodyPr>
            <a:lstStyle/>
            <a:p>
              <a:r>
                <a:rPr lang="en-US" dirty="0">
                  <a:solidFill>
                    <a:srgbClr val="183B93"/>
                  </a:solidFill>
                  <a:latin typeface="Verdana" panose="020B0604030504040204" pitchFamily="34" charset="0"/>
                  <a:ea typeface="Verdana" panose="020B0604030504040204" pitchFamily="34" charset="0"/>
                </a:rPr>
                <a:t>xAPI Statements</a:t>
              </a:r>
            </a:p>
          </p:txBody>
        </p:sp>
        <p:grpSp>
          <p:nvGrpSpPr>
            <p:cNvPr id="30" name="Group 29">
              <a:extLst>
                <a:ext uri="{FF2B5EF4-FFF2-40B4-BE49-F238E27FC236}">
                  <a16:creationId xmlns:a16="http://schemas.microsoft.com/office/drawing/2014/main" id="{885C4D84-7A7E-B816-31C9-2FB017F18A81}"/>
                </a:ext>
              </a:extLst>
            </p:cNvPr>
            <p:cNvGrpSpPr/>
            <p:nvPr/>
          </p:nvGrpSpPr>
          <p:grpSpPr>
            <a:xfrm>
              <a:off x="2232967" y="2664446"/>
              <a:ext cx="1863448" cy="1584927"/>
              <a:chOff x="2307751" y="2348626"/>
              <a:chExt cx="2197877" cy="2197877"/>
            </a:xfrm>
          </p:grpSpPr>
          <p:pic>
            <p:nvPicPr>
              <p:cNvPr id="41" name="Picture 40" descr="A picture containing yellow, close, subway&#10;&#10;Description automatically generated">
                <a:extLst>
                  <a:ext uri="{FF2B5EF4-FFF2-40B4-BE49-F238E27FC236}">
                    <a16:creationId xmlns:a16="http://schemas.microsoft.com/office/drawing/2014/main" id="{9A9A1961-3F6C-968E-0839-E8A7E04E487A}"/>
                  </a:ext>
                </a:extLst>
              </p:cNvPr>
              <p:cNvPicPr>
                <a:picLocks noChangeAspect="1"/>
              </p:cNvPicPr>
              <p:nvPr/>
            </p:nvPicPr>
            <p:blipFill>
              <a:blip r:embed="rId6"/>
              <a:stretch>
                <a:fillRect/>
              </a:stretch>
            </p:blipFill>
            <p:spPr>
              <a:xfrm>
                <a:off x="2307751" y="2348626"/>
                <a:ext cx="2197877" cy="2197877"/>
              </a:xfrm>
              <a:prstGeom prst="rect">
                <a:avLst/>
              </a:prstGeom>
            </p:spPr>
          </p:pic>
          <p:sp>
            <p:nvSpPr>
              <p:cNvPr id="42" name="TextBox 41">
                <a:extLst>
                  <a:ext uri="{FF2B5EF4-FFF2-40B4-BE49-F238E27FC236}">
                    <a16:creationId xmlns:a16="http://schemas.microsoft.com/office/drawing/2014/main" id="{1CAAF52E-A769-9B0E-E6C9-8BF056F5FCAB}"/>
                  </a:ext>
                </a:extLst>
              </p:cNvPr>
              <p:cNvSpPr txBox="1"/>
              <p:nvPr/>
            </p:nvSpPr>
            <p:spPr>
              <a:xfrm>
                <a:off x="2702980" y="3041637"/>
                <a:ext cx="1382109" cy="584775"/>
              </a:xfrm>
              <a:prstGeom prst="rect">
                <a:avLst/>
              </a:prstGeom>
              <a:noFill/>
            </p:spPr>
            <p:txBody>
              <a:bodyPr wrap="none" rtlCol="0">
                <a:spAutoFit/>
              </a:bodyPr>
              <a:lstStyle/>
              <a:p>
                <a:pPr algn="ctr"/>
                <a:r>
                  <a:rPr lang="en-US" sz="1600" b="1" dirty="0">
                    <a:solidFill>
                      <a:srgbClr val="183B93"/>
                    </a:solidFill>
                    <a:latin typeface="Verdana" panose="020B0604030504040204" pitchFamily="34" charset="0"/>
                    <a:ea typeface="Verdana" panose="020B0604030504040204" pitchFamily="34" charset="0"/>
                    <a:cs typeface="Arial" panose="020B0604020202020204" pitchFamily="34" charset="0"/>
                  </a:rPr>
                  <a:t>Statement</a:t>
                </a:r>
              </a:p>
              <a:p>
                <a:pPr algn="ctr"/>
                <a:r>
                  <a:rPr lang="en-US" sz="1600" b="1" dirty="0">
                    <a:solidFill>
                      <a:srgbClr val="183B93"/>
                    </a:solidFill>
                    <a:latin typeface="Verdana" panose="020B0604030504040204" pitchFamily="34" charset="0"/>
                    <a:ea typeface="Verdana" panose="020B0604030504040204" pitchFamily="34" charset="0"/>
                    <a:cs typeface="Arial" panose="020B0604020202020204" pitchFamily="34" charset="0"/>
                  </a:rPr>
                  <a:t>Receiver</a:t>
                </a:r>
              </a:p>
            </p:txBody>
          </p:sp>
        </p:grpSp>
        <p:sp>
          <p:nvSpPr>
            <p:cNvPr id="31" name="TextBox 30">
              <a:extLst>
                <a:ext uri="{FF2B5EF4-FFF2-40B4-BE49-F238E27FC236}">
                  <a16:creationId xmlns:a16="http://schemas.microsoft.com/office/drawing/2014/main" id="{8353D17D-C90E-871F-4EB8-E3A75A0AB9C3}"/>
                </a:ext>
              </a:extLst>
            </p:cNvPr>
            <p:cNvSpPr txBox="1"/>
            <p:nvPr/>
          </p:nvSpPr>
          <p:spPr>
            <a:xfrm>
              <a:off x="10488884" y="3164188"/>
              <a:ext cx="184730" cy="338554"/>
            </a:xfrm>
            <a:prstGeom prst="rect">
              <a:avLst/>
            </a:prstGeom>
            <a:noFill/>
          </p:spPr>
          <p:txBody>
            <a:bodyPr wrap="none" rtlCol="0">
              <a:spAutoFit/>
            </a:bodyPr>
            <a:lstStyle/>
            <a:p>
              <a:pPr algn="ctr"/>
              <a:endParaRPr lang="en-US" sz="1600" b="1" dirty="0">
                <a:solidFill>
                  <a:srgbClr val="183B93"/>
                </a:solidFill>
                <a:latin typeface="Verdana" panose="020B0604030504040204" pitchFamily="34" charset="0"/>
                <a:ea typeface="Verdana" panose="020B0604030504040204" pitchFamily="34" charset="0"/>
                <a:cs typeface="Arial" panose="020B0604020202020204" pitchFamily="34" charset="0"/>
              </a:endParaRPr>
            </a:p>
          </p:txBody>
        </p:sp>
        <p:pic>
          <p:nvPicPr>
            <p:cNvPr id="32" name="Picture 31" descr="Shape, icon, arrow&#10;&#10;Description automatically generated">
              <a:extLst>
                <a:ext uri="{FF2B5EF4-FFF2-40B4-BE49-F238E27FC236}">
                  <a16:creationId xmlns:a16="http://schemas.microsoft.com/office/drawing/2014/main" id="{1EFD3F62-C369-9DD7-182A-254597A6833B}"/>
                </a:ext>
              </a:extLst>
            </p:cNvPr>
            <p:cNvPicPr>
              <a:picLocks noChangeAspect="1"/>
            </p:cNvPicPr>
            <p:nvPr/>
          </p:nvPicPr>
          <p:blipFill>
            <a:blip r:embed="rId5"/>
            <a:stretch>
              <a:fillRect/>
            </a:stretch>
          </p:blipFill>
          <p:spPr>
            <a:xfrm>
              <a:off x="9197517" y="3447200"/>
              <a:ext cx="333362" cy="292115"/>
            </a:xfrm>
            <a:prstGeom prst="rect">
              <a:avLst/>
            </a:prstGeom>
          </p:spPr>
        </p:pic>
        <p:sp>
          <p:nvSpPr>
            <p:cNvPr id="33" name="TextBox 32">
              <a:extLst>
                <a:ext uri="{FF2B5EF4-FFF2-40B4-BE49-F238E27FC236}">
                  <a16:creationId xmlns:a16="http://schemas.microsoft.com/office/drawing/2014/main" id="{5126104A-BA79-C515-976A-6561CE468AA5}"/>
                </a:ext>
              </a:extLst>
            </p:cNvPr>
            <p:cNvSpPr txBox="1"/>
            <p:nvPr/>
          </p:nvSpPr>
          <p:spPr>
            <a:xfrm>
              <a:off x="9117212" y="3091982"/>
              <a:ext cx="510076" cy="430887"/>
            </a:xfrm>
            <a:prstGeom prst="rect">
              <a:avLst/>
            </a:prstGeom>
            <a:noFill/>
          </p:spPr>
          <p:txBody>
            <a:bodyPr wrap="none" rtlCol="0">
              <a:spAutoFit/>
            </a:bodyPr>
            <a:lstStyle/>
            <a:p>
              <a:r>
                <a:rPr lang="en-US" sz="1100" b="1" dirty="0">
                  <a:solidFill>
                    <a:schemeClr val="bg2">
                      <a:lumMod val="50000"/>
                    </a:schemeClr>
                  </a:solidFill>
                </a:rPr>
                <a:t>REST</a:t>
              </a:r>
            </a:p>
            <a:p>
              <a:r>
                <a:rPr lang="en-US" sz="1100" b="1" dirty="0">
                  <a:solidFill>
                    <a:schemeClr val="bg2">
                      <a:lumMod val="50000"/>
                    </a:schemeClr>
                  </a:solidFill>
                </a:rPr>
                <a:t>API</a:t>
              </a:r>
            </a:p>
          </p:txBody>
        </p:sp>
      </p:grpSp>
      <p:pic>
        <p:nvPicPr>
          <p:cNvPr id="53" name="Picture 52">
            <a:extLst>
              <a:ext uri="{FF2B5EF4-FFF2-40B4-BE49-F238E27FC236}">
                <a16:creationId xmlns:a16="http://schemas.microsoft.com/office/drawing/2014/main" id="{F743A619-F774-CAFD-5CFB-B90FAD5E835B}"/>
              </a:ext>
            </a:extLst>
          </p:cNvPr>
          <p:cNvPicPr>
            <a:picLocks noChangeAspect="1"/>
          </p:cNvPicPr>
          <p:nvPr/>
        </p:nvPicPr>
        <p:blipFill>
          <a:blip r:embed="rId7"/>
          <a:stretch>
            <a:fillRect/>
          </a:stretch>
        </p:blipFill>
        <p:spPr>
          <a:xfrm>
            <a:off x="10046521" y="4111206"/>
            <a:ext cx="1888275" cy="1126874"/>
          </a:xfrm>
          <a:prstGeom prst="rect">
            <a:avLst/>
          </a:prstGeom>
        </p:spPr>
      </p:pic>
      <p:pic>
        <p:nvPicPr>
          <p:cNvPr id="55" name="Picture 54">
            <a:extLst>
              <a:ext uri="{FF2B5EF4-FFF2-40B4-BE49-F238E27FC236}">
                <a16:creationId xmlns:a16="http://schemas.microsoft.com/office/drawing/2014/main" id="{6DB8AEEA-888A-8A38-5F30-AB9A37A12BC0}"/>
              </a:ext>
            </a:extLst>
          </p:cNvPr>
          <p:cNvPicPr>
            <a:picLocks noChangeAspect="1"/>
          </p:cNvPicPr>
          <p:nvPr/>
        </p:nvPicPr>
        <p:blipFill>
          <a:blip r:embed="rId8"/>
          <a:stretch>
            <a:fillRect/>
          </a:stretch>
        </p:blipFill>
        <p:spPr>
          <a:xfrm>
            <a:off x="9535397" y="5080734"/>
            <a:ext cx="2395832" cy="696969"/>
          </a:xfrm>
          <a:prstGeom prst="rect">
            <a:avLst/>
          </a:prstGeom>
        </p:spPr>
      </p:pic>
      <p:sp>
        <p:nvSpPr>
          <p:cNvPr id="57" name="TextBox 56">
            <a:extLst>
              <a:ext uri="{FF2B5EF4-FFF2-40B4-BE49-F238E27FC236}">
                <a16:creationId xmlns:a16="http://schemas.microsoft.com/office/drawing/2014/main" id="{2603E184-6A62-C147-DC2C-1950971D1572}"/>
              </a:ext>
            </a:extLst>
          </p:cNvPr>
          <p:cNvSpPr txBox="1"/>
          <p:nvPr/>
        </p:nvSpPr>
        <p:spPr>
          <a:xfrm>
            <a:off x="6480610" y="2172607"/>
            <a:ext cx="5512178"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Accredible</a:t>
            </a:r>
            <a:endParaRPr lang="en-US" sz="2400" dirty="0"/>
          </a:p>
          <a:p>
            <a:pPr marL="742950" lvl="1" indent="-285750">
              <a:buFont typeface="Arial" panose="020B0604020202020204" pitchFamily="34" charset="0"/>
              <a:buChar char="•"/>
            </a:pPr>
            <a:r>
              <a:rPr lang="en-US" dirty="0"/>
              <a:t>Badges (Open Badges 2.0)</a:t>
            </a:r>
          </a:p>
          <a:p>
            <a:pPr marL="742950" lvl="1" indent="-285750">
              <a:buFont typeface="Arial" panose="020B0604020202020204" pitchFamily="34" charset="0"/>
              <a:buChar char="•"/>
            </a:pPr>
            <a:r>
              <a:rPr lang="en-US" dirty="0"/>
              <a:t>Digital Certificates</a:t>
            </a:r>
          </a:p>
          <a:p>
            <a:pPr marL="742950" lvl="1" indent="-285750">
              <a:buFont typeface="Arial" panose="020B0604020202020204" pitchFamily="34" charset="0"/>
              <a:buChar char="•"/>
            </a:pPr>
            <a:r>
              <a:rPr lang="en-US" dirty="0"/>
              <a:t>REST API</a:t>
            </a:r>
          </a:p>
          <a:p>
            <a:pPr marL="742950" lvl="1" indent="-285750">
              <a:buFont typeface="Arial" panose="020B0604020202020204" pitchFamily="34" charset="0"/>
              <a:buChar char="•"/>
            </a:pPr>
            <a:endParaRPr lang="en-US" dirty="0"/>
          </a:p>
        </p:txBody>
      </p:sp>
      <p:sp>
        <p:nvSpPr>
          <p:cNvPr id="58" name="TextBox 57">
            <a:extLst>
              <a:ext uri="{FF2B5EF4-FFF2-40B4-BE49-F238E27FC236}">
                <a16:creationId xmlns:a16="http://schemas.microsoft.com/office/drawing/2014/main" id="{4F6C8809-1615-1B2A-B2A8-8B2D2253EBD9}"/>
              </a:ext>
            </a:extLst>
          </p:cNvPr>
          <p:cNvSpPr txBox="1"/>
          <p:nvPr/>
        </p:nvSpPr>
        <p:spPr>
          <a:xfrm>
            <a:off x="2753670" y="6367124"/>
            <a:ext cx="6604361" cy="369332"/>
          </a:xfrm>
          <a:prstGeom prst="rect">
            <a:avLst/>
          </a:prstGeom>
          <a:noFill/>
        </p:spPr>
        <p:txBody>
          <a:bodyPr wrap="square" rtlCol="0">
            <a:spAutoFit/>
          </a:bodyPr>
          <a:lstStyle/>
          <a:p>
            <a:r>
              <a:rPr lang="en-US" dirty="0">
                <a:hlinkClick r:id="rId9"/>
              </a:rPr>
              <a:t>https://youtu.be/ePrPQ6SwuQo?si=bRVLVKlkPRCUzvEd</a:t>
            </a:r>
            <a:r>
              <a:rPr lang="en-US" dirty="0"/>
              <a:t>	</a:t>
            </a:r>
          </a:p>
        </p:txBody>
      </p:sp>
    </p:spTree>
    <p:extLst>
      <p:ext uri="{BB962C8B-B14F-4D97-AF65-F5344CB8AC3E}">
        <p14:creationId xmlns:p14="http://schemas.microsoft.com/office/powerpoint/2010/main" val="926450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8091C1-7616-7D15-A478-2ED378BD2C9D}"/>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F63F55B0-305E-B7D4-8ED5-5EBAF4B49E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1AA21238-BA7F-B07A-1E75-CFDF9402CF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37F5CD8E-8158-697F-6C5B-2BDB3D562BE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042FC31C-A993-E9AE-4CD1-BA90BA6A5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F039417A-C05B-C7ED-7275-99B21AB84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B4F3E3E1-0725-AC15-0625-66BB904832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6B229830-49A4-177F-8D35-3CD455971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E1389F84-7C14-5D4E-096E-24B47F7E71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3AF69B30-A313-A7D5-25BA-DD22888A6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09628779-9C07-B8CD-7762-92746F0621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BE5A6F69-3E77-932F-A710-552A6D2965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3AA29853-4FB9-54B9-E857-77D8C5BB6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1325B74D-FFF0-4FA7-3EB5-38FA1A3933A5}"/>
              </a:ext>
            </a:extLst>
          </p:cNvPr>
          <p:cNvSpPr txBox="1"/>
          <p:nvPr/>
        </p:nvSpPr>
        <p:spPr>
          <a:xfrm>
            <a:off x="1333298" y="580241"/>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Use Cases</a:t>
            </a:r>
          </a:p>
        </p:txBody>
      </p:sp>
      <p:sp>
        <p:nvSpPr>
          <p:cNvPr id="259" name="Isosceles Triangle 258">
            <a:extLst>
              <a:ext uri="{FF2B5EF4-FFF2-40B4-BE49-F238E27FC236}">
                <a16:creationId xmlns:a16="http://schemas.microsoft.com/office/drawing/2014/main" id="{4E34702E-DDC6-FE25-9423-7E906EBC3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33566F31-C190-4690-4DBA-CD04B14DA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TextBox 1">
            <a:extLst>
              <a:ext uri="{FF2B5EF4-FFF2-40B4-BE49-F238E27FC236}">
                <a16:creationId xmlns:a16="http://schemas.microsoft.com/office/drawing/2014/main" id="{905CC2BD-846A-2C81-A349-220B1DD9646F}"/>
              </a:ext>
            </a:extLst>
          </p:cNvPr>
          <p:cNvSpPr txBox="1"/>
          <p:nvPr/>
        </p:nvSpPr>
        <p:spPr>
          <a:xfrm>
            <a:off x="1396324" y="1313157"/>
            <a:ext cx="9779675" cy="830997"/>
          </a:xfrm>
          <a:prstGeom prst="rect">
            <a:avLst/>
          </a:prstGeom>
          <a:noFill/>
        </p:spPr>
        <p:txBody>
          <a:bodyPr wrap="square" rtlCol="0">
            <a:sp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r>
              <a:rPr lang="en-US" sz="2800" dirty="0"/>
              <a:t>Update the Enterprise Learner Record</a:t>
            </a:r>
          </a:p>
          <a:p>
            <a:endParaRPr lang="en-US" sz="2000" dirty="0"/>
          </a:p>
        </p:txBody>
      </p:sp>
      <p:sp>
        <p:nvSpPr>
          <p:cNvPr id="5" name="TextBox 4">
            <a:extLst>
              <a:ext uri="{FF2B5EF4-FFF2-40B4-BE49-F238E27FC236}">
                <a16:creationId xmlns:a16="http://schemas.microsoft.com/office/drawing/2014/main" id="{E2CF1AE8-3486-6FA2-1473-FAEB0FBC1B9D}"/>
              </a:ext>
            </a:extLst>
          </p:cNvPr>
          <p:cNvSpPr txBox="1"/>
          <p:nvPr/>
        </p:nvSpPr>
        <p:spPr>
          <a:xfrm>
            <a:off x="1763429" y="1959700"/>
            <a:ext cx="7290486"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ADL Project</a:t>
            </a:r>
          </a:p>
          <a:p>
            <a:pPr marL="742950" lvl="1" indent="-285750">
              <a:buFont typeface="Arial" panose="020B0604020202020204" pitchFamily="34" charset="0"/>
              <a:buChar char="•"/>
            </a:pPr>
            <a:r>
              <a:rPr lang="en-US" dirty="0"/>
              <a:t>Update Targeted Competencies</a:t>
            </a:r>
          </a:p>
          <a:p>
            <a:pPr marL="742950" lvl="1" indent="-285750">
              <a:buFont typeface="Arial" panose="020B0604020202020204" pitchFamily="34" charset="0"/>
              <a:buChar char="•"/>
            </a:pPr>
            <a:r>
              <a:rPr lang="en-US" dirty="0"/>
              <a:t>Earned Competences</a:t>
            </a:r>
          </a:p>
          <a:p>
            <a:pPr marL="742950" lvl="1" indent="-285750">
              <a:buFont typeface="Arial" panose="020B0604020202020204" pitchFamily="34" charset="0"/>
              <a:buChar char="•"/>
            </a:pPr>
            <a:r>
              <a:rPr lang="en-US" dirty="0"/>
              <a:t>Deprecated Competencies</a:t>
            </a:r>
          </a:p>
          <a:p>
            <a:pPr marL="742950" lvl="1" indent="-285750">
              <a:buFont typeface="Arial" panose="020B0604020202020204" pitchFamily="34" charset="0"/>
              <a:buChar char="•"/>
            </a:pPr>
            <a:endParaRPr lang="en-US" dirty="0"/>
          </a:p>
        </p:txBody>
      </p:sp>
      <p:sp>
        <p:nvSpPr>
          <p:cNvPr id="3" name="Cylinder 2">
            <a:extLst>
              <a:ext uri="{FF2B5EF4-FFF2-40B4-BE49-F238E27FC236}">
                <a16:creationId xmlns:a16="http://schemas.microsoft.com/office/drawing/2014/main" id="{3F2170E3-783D-7154-79A3-D1A45C09D9A2}"/>
              </a:ext>
            </a:extLst>
          </p:cNvPr>
          <p:cNvSpPr/>
          <p:nvPr/>
        </p:nvSpPr>
        <p:spPr>
          <a:xfrm>
            <a:off x="4842137" y="3384394"/>
            <a:ext cx="1731264" cy="267004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User Data (xAPI)</a:t>
            </a:r>
          </a:p>
        </p:txBody>
      </p:sp>
      <p:pic>
        <p:nvPicPr>
          <p:cNvPr id="6" name="Graphic 5" descr="Table with solid fill">
            <a:extLst>
              <a:ext uri="{FF2B5EF4-FFF2-40B4-BE49-F238E27FC236}">
                <a16:creationId xmlns:a16="http://schemas.microsoft.com/office/drawing/2014/main" id="{0A54C26C-DF43-3C46-B254-90B27872C3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4780" y="3688633"/>
            <a:ext cx="3003977" cy="2365809"/>
          </a:xfrm>
          <a:prstGeom prst="rect">
            <a:avLst/>
          </a:prstGeom>
        </p:spPr>
      </p:pic>
      <p:sp>
        <p:nvSpPr>
          <p:cNvPr id="9" name="Plus Sign 8">
            <a:extLst>
              <a:ext uri="{FF2B5EF4-FFF2-40B4-BE49-F238E27FC236}">
                <a16:creationId xmlns:a16="http://schemas.microsoft.com/office/drawing/2014/main" id="{D25F1DEF-DB97-859B-ACE1-A662C9FB1D62}"/>
              </a:ext>
            </a:extLst>
          </p:cNvPr>
          <p:cNvSpPr/>
          <p:nvPr/>
        </p:nvSpPr>
        <p:spPr>
          <a:xfrm>
            <a:off x="3976949" y="4433695"/>
            <a:ext cx="681499" cy="77357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quals 10">
            <a:extLst>
              <a:ext uri="{FF2B5EF4-FFF2-40B4-BE49-F238E27FC236}">
                <a16:creationId xmlns:a16="http://schemas.microsoft.com/office/drawing/2014/main" id="{D9CBFB9F-9B79-092E-86B7-2D2C2D879595}"/>
              </a:ext>
            </a:extLst>
          </p:cNvPr>
          <p:cNvSpPr/>
          <p:nvPr/>
        </p:nvSpPr>
        <p:spPr>
          <a:xfrm>
            <a:off x="8884394" y="4398218"/>
            <a:ext cx="925532" cy="57038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Plus Sign 12">
            <a:extLst>
              <a:ext uri="{FF2B5EF4-FFF2-40B4-BE49-F238E27FC236}">
                <a16:creationId xmlns:a16="http://schemas.microsoft.com/office/drawing/2014/main" id="{8FDBBAE8-7B85-69A5-3031-11A9ED54829B}"/>
              </a:ext>
            </a:extLst>
          </p:cNvPr>
          <p:cNvSpPr/>
          <p:nvPr/>
        </p:nvSpPr>
        <p:spPr>
          <a:xfrm>
            <a:off x="6756792" y="4416920"/>
            <a:ext cx="681499" cy="77357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F585CBEC-3345-7B29-15A9-CFD4F27C66D6}"/>
              </a:ext>
            </a:extLst>
          </p:cNvPr>
          <p:cNvSpPr txBox="1"/>
          <p:nvPr/>
        </p:nvSpPr>
        <p:spPr>
          <a:xfrm>
            <a:off x="1352970" y="3715428"/>
            <a:ext cx="2387596" cy="400110"/>
          </a:xfrm>
          <a:prstGeom prst="rect">
            <a:avLst/>
          </a:prstGeom>
          <a:noFill/>
        </p:spPr>
        <p:txBody>
          <a:bodyPr wrap="square" rtlCol="0">
            <a:spAutoFit/>
          </a:bodyPr>
          <a:lstStyle/>
          <a:p>
            <a:r>
              <a:rPr lang="en-US" sz="2000" dirty="0">
                <a:solidFill>
                  <a:schemeClr val="accent1"/>
                </a:solidFill>
              </a:rPr>
              <a:t>P2997 Data Model</a:t>
            </a:r>
          </a:p>
        </p:txBody>
      </p:sp>
      <p:sp>
        <p:nvSpPr>
          <p:cNvPr id="24" name="TextBox 23">
            <a:extLst>
              <a:ext uri="{FF2B5EF4-FFF2-40B4-BE49-F238E27FC236}">
                <a16:creationId xmlns:a16="http://schemas.microsoft.com/office/drawing/2014/main" id="{F5121868-4F0D-DD3D-BAAE-BDB8970962C4}"/>
              </a:ext>
            </a:extLst>
          </p:cNvPr>
          <p:cNvSpPr txBox="1"/>
          <p:nvPr/>
        </p:nvSpPr>
        <p:spPr>
          <a:xfrm>
            <a:off x="9680914" y="3454675"/>
            <a:ext cx="1890291" cy="400110"/>
          </a:xfrm>
          <a:prstGeom prst="rect">
            <a:avLst/>
          </a:prstGeom>
          <a:noFill/>
        </p:spPr>
        <p:txBody>
          <a:bodyPr wrap="square" rtlCol="0">
            <a:spAutoFit/>
          </a:bodyPr>
          <a:lstStyle/>
          <a:p>
            <a:r>
              <a:rPr lang="en-US" sz="2000" dirty="0">
                <a:solidFill>
                  <a:schemeClr val="accent1"/>
                </a:solidFill>
              </a:rPr>
              <a:t>Learner Profile</a:t>
            </a:r>
          </a:p>
        </p:txBody>
      </p:sp>
      <p:pic>
        <p:nvPicPr>
          <p:cNvPr id="27" name="Graphic 26" descr="Male profile outline">
            <a:extLst>
              <a:ext uri="{FF2B5EF4-FFF2-40B4-BE49-F238E27FC236}">
                <a16:creationId xmlns:a16="http://schemas.microsoft.com/office/drawing/2014/main" id="{1FDAF6F6-47A9-2FC0-CEFF-D458AB592F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15655" y="3703282"/>
            <a:ext cx="2233405" cy="2233405"/>
          </a:xfrm>
          <a:prstGeom prst="rect">
            <a:avLst/>
          </a:prstGeom>
        </p:spPr>
      </p:pic>
      <p:pic>
        <p:nvPicPr>
          <p:cNvPr id="29" name="Picture 28" descr="Logo&#10;&#10;Description automatically generated">
            <a:extLst>
              <a:ext uri="{FF2B5EF4-FFF2-40B4-BE49-F238E27FC236}">
                <a16:creationId xmlns:a16="http://schemas.microsoft.com/office/drawing/2014/main" id="{1B4FE85B-A6A9-5687-3338-B4187982E5B1}"/>
              </a:ext>
            </a:extLst>
          </p:cNvPr>
          <p:cNvPicPr>
            <a:picLocks noChangeAspect="1"/>
          </p:cNvPicPr>
          <p:nvPr/>
        </p:nvPicPr>
        <p:blipFill>
          <a:blip r:embed="rId5"/>
          <a:srcRect r="77586"/>
          <a:stretch>
            <a:fillRect/>
          </a:stretch>
        </p:blipFill>
        <p:spPr>
          <a:xfrm>
            <a:off x="6656747" y="2872666"/>
            <a:ext cx="2111432" cy="3682361"/>
          </a:xfrm>
          <a:prstGeom prst="rect">
            <a:avLst/>
          </a:prstGeom>
        </p:spPr>
      </p:pic>
      <p:sp>
        <p:nvSpPr>
          <p:cNvPr id="54" name="TextBox 53">
            <a:extLst>
              <a:ext uri="{FF2B5EF4-FFF2-40B4-BE49-F238E27FC236}">
                <a16:creationId xmlns:a16="http://schemas.microsoft.com/office/drawing/2014/main" id="{B7654552-3C2B-2AB1-BC50-7743CF26C8E5}"/>
              </a:ext>
            </a:extLst>
          </p:cNvPr>
          <p:cNvSpPr txBox="1"/>
          <p:nvPr/>
        </p:nvSpPr>
        <p:spPr>
          <a:xfrm>
            <a:off x="7228883" y="3439651"/>
            <a:ext cx="1890291" cy="400110"/>
          </a:xfrm>
          <a:prstGeom prst="rect">
            <a:avLst/>
          </a:prstGeom>
          <a:noFill/>
        </p:spPr>
        <p:txBody>
          <a:bodyPr wrap="square" rtlCol="0">
            <a:spAutoFit/>
          </a:bodyPr>
          <a:lstStyle/>
          <a:p>
            <a:r>
              <a:rPr lang="en-US" sz="2000" dirty="0">
                <a:solidFill>
                  <a:schemeClr val="accent1"/>
                </a:solidFill>
              </a:rPr>
              <a:t>xACTION</a:t>
            </a:r>
          </a:p>
        </p:txBody>
      </p:sp>
      <p:sp>
        <p:nvSpPr>
          <p:cNvPr id="56" name="TextBox 55">
            <a:extLst>
              <a:ext uri="{FF2B5EF4-FFF2-40B4-BE49-F238E27FC236}">
                <a16:creationId xmlns:a16="http://schemas.microsoft.com/office/drawing/2014/main" id="{32EE8480-3525-BEB5-D4B8-A5976248B1E5}"/>
              </a:ext>
            </a:extLst>
          </p:cNvPr>
          <p:cNvSpPr txBox="1"/>
          <p:nvPr/>
        </p:nvSpPr>
        <p:spPr>
          <a:xfrm>
            <a:off x="663568" y="6165326"/>
            <a:ext cx="6546864" cy="369332"/>
          </a:xfrm>
          <a:prstGeom prst="rect">
            <a:avLst/>
          </a:prstGeom>
          <a:noFill/>
        </p:spPr>
        <p:txBody>
          <a:bodyPr wrap="square" rtlCol="0">
            <a:spAutoFit/>
          </a:bodyPr>
          <a:lstStyle/>
          <a:p>
            <a:r>
              <a:rPr lang="en-US" dirty="0"/>
              <a:t>https://youtu.be/YAm2XBvAUC4?si=Gbl1pw_NOlO0UOLi</a:t>
            </a:r>
          </a:p>
        </p:txBody>
      </p:sp>
    </p:spTree>
    <p:extLst>
      <p:ext uri="{BB962C8B-B14F-4D97-AF65-F5344CB8AC3E}">
        <p14:creationId xmlns:p14="http://schemas.microsoft.com/office/powerpoint/2010/main" val="3486913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957493-9CBC-D566-289D-DE534EA9C40E}"/>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CBEE1BE9-0BC8-F5EA-52B8-7B6E2D4400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411270A5-800E-E504-F5CF-5855FC7CDB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57FA43FC-B87C-5717-799C-E9587E496F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C3D57502-A8EC-BEA0-C979-F6D7E7E9EA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30BF3A8E-1A2D-5F1B-472B-A0605781AB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BEE44227-4C9A-9191-4CBF-CB19E43AAE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B1980C27-F170-F3C7-5A32-C3395839FE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0A63ACCA-7651-5105-F2ED-24AA69A35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9F36E6A9-BAB6-7B2D-E028-0B740EB3DD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45695000-2C65-F64D-0B04-3359917A3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B4319D5-4791-4A64-EDA9-37912F72B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F5DA631B-71F3-83DF-A836-FC27110B8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4FDB3D3E-D813-03D7-521E-860CDC3F79CC}"/>
              </a:ext>
            </a:extLst>
          </p:cNvPr>
          <p:cNvSpPr txBox="1"/>
          <p:nvPr/>
        </p:nvSpPr>
        <p:spPr>
          <a:xfrm>
            <a:off x="1333298" y="580241"/>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Use Cases</a:t>
            </a:r>
          </a:p>
        </p:txBody>
      </p:sp>
      <p:sp>
        <p:nvSpPr>
          <p:cNvPr id="259" name="Isosceles Triangle 258">
            <a:extLst>
              <a:ext uri="{FF2B5EF4-FFF2-40B4-BE49-F238E27FC236}">
                <a16:creationId xmlns:a16="http://schemas.microsoft.com/office/drawing/2014/main" id="{3D4A6BC5-F741-6F28-3614-9B043BCCB9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4751D38C-4B53-6BFE-F7F7-358A532CD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TextBox 1">
            <a:extLst>
              <a:ext uri="{FF2B5EF4-FFF2-40B4-BE49-F238E27FC236}">
                <a16:creationId xmlns:a16="http://schemas.microsoft.com/office/drawing/2014/main" id="{880F3BC7-EAAB-BBEF-6843-353608DEE2F4}"/>
              </a:ext>
            </a:extLst>
          </p:cNvPr>
          <p:cNvSpPr txBox="1"/>
          <p:nvPr/>
        </p:nvSpPr>
        <p:spPr>
          <a:xfrm>
            <a:off x="1396324" y="1550222"/>
            <a:ext cx="9779675" cy="830997"/>
          </a:xfrm>
          <a:prstGeom prst="rect">
            <a:avLst/>
          </a:prstGeom>
          <a:noFill/>
        </p:spPr>
        <p:txBody>
          <a:bodyPr wrap="square" rtlCol="0">
            <a:sp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r>
              <a:rPr lang="en-US" sz="2800" dirty="0"/>
              <a:t>Update the Enterprise Learner Record</a:t>
            </a:r>
          </a:p>
          <a:p>
            <a:endParaRPr lang="en-US" sz="2000" dirty="0"/>
          </a:p>
        </p:txBody>
      </p:sp>
      <p:sp>
        <p:nvSpPr>
          <p:cNvPr id="5" name="TextBox 4">
            <a:extLst>
              <a:ext uri="{FF2B5EF4-FFF2-40B4-BE49-F238E27FC236}">
                <a16:creationId xmlns:a16="http://schemas.microsoft.com/office/drawing/2014/main" id="{F03E6810-F50F-4523-B3E5-DB69DAB9A9AB}"/>
              </a:ext>
            </a:extLst>
          </p:cNvPr>
          <p:cNvSpPr txBox="1"/>
          <p:nvPr/>
        </p:nvSpPr>
        <p:spPr>
          <a:xfrm>
            <a:off x="1763429" y="2196765"/>
            <a:ext cx="8911916" cy="1015663"/>
          </a:xfrm>
          <a:prstGeom prst="rect">
            <a:avLst/>
          </a:prstGeom>
          <a:noFill/>
        </p:spPr>
        <p:txBody>
          <a:bodyPr wrap="square" rtlCol="0">
            <a:spAutoFit/>
          </a:bodyPr>
          <a:lstStyle/>
          <a:p>
            <a:pPr marL="285750" indent="-285750">
              <a:buFont typeface="Arial" panose="020B0604020202020204" pitchFamily="34" charset="0"/>
              <a:buChar char="•"/>
            </a:pPr>
            <a:r>
              <a:rPr lang="en-US" sz="2400" dirty="0"/>
              <a:t>ADL Project for “Live Resume” system</a:t>
            </a:r>
          </a:p>
          <a:p>
            <a:pPr marL="742950" lvl="1" indent="-285750">
              <a:buFont typeface="Arial" panose="020B0604020202020204" pitchFamily="34" charset="0"/>
              <a:buChar char="•"/>
            </a:pPr>
            <a:r>
              <a:rPr lang="en-US" dirty="0"/>
              <a:t>Real time reporting of achievements</a:t>
            </a:r>
          </a:p>
          <a:p>
            <a:pPr marL="742950" lvl="1" indent="-285750">
              <a:buFont typeface="Arial" panose="020B0604020202020204" pitchFamily="34" charset="0"/>
              <a:buChar char="•"/>
            </a:pPr>
            <a:r>
              <a:rPr lang="en-US" dirty="0"/>
              <a:t>Prototype for combining the ELR and Shareable Competency Definitions</a:t>
            </a:r>
          </a:p>
        </p:txBody>
      </p:sp>
      <p:pic>
        <p:nvPicPr>
          <p:cNvPr id="4" name="Picture 3" descr="A screenshot of a phone&#10;&#10;Description automatically generated">
            <a:extLst>
              <a:ext uri="{FF2B5EF4-FFF2-40B4-BE49-F238E27FC236}">
                <a16:creationId xmlns:a16="http://schemas.microsoft.com/office/drawing/2014/main" id="{E6727C9F-5FE6-D3DB-0A97-390E5446CA1E}"/>
              </a:ext>
            </a:extLst>
          </p:cNvPr>
          <p:cNvPicPr>
            <a:picLocks noChangeAspect="1"/>
          </p:cNvPicPr>
          <p:nvPr/>
        </p:nvPicPr>
        <p:blipFill>
          <a:blip r:embed="rId3"/>
          <a:stretch>
            <a:fillRect/>
          </a:stretch>
        </p:blipFill>
        <p:spPr>
          <a:xfrm>
            <a:off x="485245" y="3589867"/>
            <a:ext cx="6464300" cy="2286000"/>
          </a:xfrm>
          <a:prstGeom prst="rect">
            <a:avLst/>
          </a:prstGeom>
          <a:ln>
            <a:solidFill>
              <a:schemeClr val="accent1"/>
            </a:solidFill>
          </a:ln>
        </p:spPr>
      </p:pic>
      <p:pic>
        <p:nvPicPr>
          <p:cNvPr id="12" name="Picture 11">
            <a:extLst>
              <a:ext uri="{FF2B5EF4-FFF2-40B4-BE49-F238E27FC236}">
                <a16:creationId xmlns:a16="http://schemas.microsoft.com/office/drawing/2014/main" id="{434F144F-35DC-E363-BD44-EFEA212FB819}"/>
              </a:ext>
            </a:extLst>
          </p:cNvPr>
          <p:cNvPicPr>
            <a:picLocks noChangeAspect="1"/>
          </p:cNvPicPr>
          <p:nvPr/>
        </p:nvPicPr>
        <p:blipFill>
          <a:blip r:embed="rId4"/>
          <a:stretch>
            <a:fillRect/>
          </a:stretch>
        </p:blipFill>
        <p:spPr>
          <a:xfrm>
            <a:off x="4332888" y="4057169"/>
            <a:ext cx="6972581" cy="2744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6461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93DC67-205B-D79B-E781-15B3E2F02F47}"/>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619881E4-3486-8079-661D-2DFFE4B3A7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9D944DFB-E801-87CD-BB29-F221F86FF8D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75DC11C4-4542-10DD-EFDB-262E062744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3A272B36-6C46-6B41-26F7-8039226DC6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B3D67BAA-9685-41EB-2ED5-DD6A6CEF4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EA502EA8-A805-0312-31D7-8FA0015FB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3B466AA8-ABE9-0499-4FDF-42326771B7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B6FA9111-9EB0-F7EF-B0D8-206A9C1104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7625FD13-245C-0AE0-93B1-04657C9EF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0EC60F90-2359-030C-1BC1-B14CC40E0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B210E426-992F-B053-2878-552CE85C32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FBE9D81E-858C-7919-2156-3FA4DA793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1B98A5B6-38D4-0DD8-AD3B-BA89A2D66FA4}"/>
              </a:ext>
            </a:extLst>
          </p:cNvPr>
          <p:cNvSpPr txBox="1"/>
          <p:nvPr/>
        </p:nvSpPr>
        <p:spPr>
          <a:xfrm>
            <a:off x="1333298" y="580241"/>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Use Cases</a:t>
            </a:r>
          </a:p>
        </p:txBody>
      </p:sp>
      <p:sp>
        <p:nvSpPr>
          <p:cNvPr id="259" name="Isosceles Triangle 258">
            <a:extLst>
              <a:ext uri="{FF2B5EF4-FFF2-40B4-BE49-F238E27FC236}">
                <a16:creationId xmlns:a16="http://schemas.microsoft.com/office/drawing/2014/main" id="{916A7AC0-B131-E63F-ABDE-5B08427CB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0CCAA511-666F-F4D8-078A-EF15526A2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TextBox 1">
            <a:extLst>
              <a:ext uri="{FF2B5EF4-FFF2-40B4-BE49-F238E27FC236}">
                <a16:creationId xmlns:a16="http://schemas.microsoft.com/office/drawing/2014/main" id="{9A4EB052-4F09-E0A8-B0F3-DBF34C85628C}"/>
              </a:ext>
            </a:extLst>
          </p:cNvPr>
          <p:cNvSpPr txBox="1"/>
          <p:nvPr/>
        </p:nvSpPr>
        <p:spPr>
          <a:xfrm>
            <a:off x="1252892" y="1279294"/>
            <a:ext cx="9779675" cy="830997"/>
          </a:xfrm>
          <a:prstGeom prst="rect">
            <a:avLst/>
          </a:prstGeom>
          <a:noFill/>
        </p:spPr>
        <p:txBody>
          <a:bodyPr wrap="square" rtlCol="0">
            <a:sp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r>
              <a:rPr lang="en-US" sz="2800" dirty="0"/>
              <a:t>XCL integration for Leave No Trace</a:t>
            </a:r>
          </a:p>
          <a:p>
            <a:endParaRPr lang="en-US" sz="2000" dirty="0"/>
          </a:p>
        </p:txBody>
      </p:sp>
      <p:sp>
        <p:nvSpPr>
          <p:cNvPr id="5" name="TextBox 4">
            <a:extLst>
              <a:ext uri="{FF2B5EF4-FFF2-40B4-BE49-F238E27FC236}">
                <a16:creationId xmlns:a16="http://schemas.microsoft.com/office/drawing/2014/main" id="{CB74AA6B-5817-941B-0B64-A24D38B89037}"/>
              </a:ext>
            </a:extLst>
          </p:cNvPr>
          <p:cNvSpPr txBox="1"/>
          <p:nvPr/>
        </p:nvSpPr>
        <p:spPr>
          <a:xfrm>
            <a:off x="1582301" y="1797930"/>
            <a:ext cx="7290486" cy="2215991"/>
          </a:xfrm>
          <a:prstGeom prst="rect">
            <a:avLst/>
          </a:prstGeom>
          <a:noFill/>
        </p:spPr>
        <p:txBody>
          <a:bodyPr wrap="square" rtlCol="0">
            <a:spAutoFit/>
          </a:bodyPr>
          <a:lstStyle/>
          <a:p>
            <a:pPr marL="285750" indent="-285750">
              <a:buFont typeface="Arial" panose="020B0604020202020204" pitchFamily="34" charset="0"/>
              <a:buChar char="•"/>
            </a:pPr>
            <a:r>
              <a:rPr lang="en-US" sz="2400" dirty="0"/>
              <a:t>Don’t lock training behind the LMS</a:t>
            </a:r>
          </a:p>
          <a:p>
            <a:pPr marL="285750" indent="-285750">
              <a:buFont typeface="Arial" panose="020B0604020202020204" pitchFamily="34" charset="0"/>
              <a:buChar char="•"/>
            </a:pPr>
            <a:r>
              <a:rPr lang="en-US" sz="2400" dirty="0"/>
              <a:t>Link or QR Code for content</a:t>
            </a:r>
          </a:p>
          <a:p>
            <a:pPr marL="285750" indent="-285750">
              <a:buFont typeface="Arial" panose="020B0604020202020204" pitchFamily="34" charset="0"/>
              <a:buChar char="•"/>
            </a:pPr>
            <a:r>
              <a:rPr lang="en-US" sz="2400" dirty="0"/>
              <a:t>Identify Learner via SSO or Form</a:t>
            </a:r>
          </a:p>
          <a:p>
            <a:pPr marL="285750" indent="-285750">
              <a:buFont typeface="Arial" panose="020B0604020202020204" pitchFamily="34" charset="0"/>
              <a:buChar char="•"/>
            </a:pPr>
            <a:r>
              <a:rPr lang="en-US" sz="2400" dirty="0"/>
              <a:t>Automatic Translation to xAPI</a:t>
            </a:r>
          </a:p>
          <a:p>
            <a:pPr marL="285750" indent="-285750">
              <a:buFont typeface="Arial" panose="020B0604020202020204" pitchFamily="34" charset="0"/>
              <a:buChar char="•"/>
            </a:pPr>
            <a:r>
              <a:rPr lang="en-US" sz="2400" dirty="0"/>
              <a:t>Send data to any LRS</a:t>
            </a:r>
          </a:p>
          <a:p>
            <a:pPr marL="742950" lvl="1" indent="-285750">
              <a:buFont typeface="Arial" panose="020B0604020202020204" pitchFamily="34" charset="0"/>
              <a:buChar char="•"/>
            </a:pPr>
            <a:endParaRPr lang="en-US" dirty="0"/>
          </a:p>
        </p:txBody>
      </p:sp>
      <p:sp>
        <p:nvSpPr>
          <p:cNvPr id="12" name="Freeform 5" descr="XCL Learning Links landing page screenshot">
            <a:extLst>
              <a:ext uri="{FF2B5EF4-FFF2-40B4-BE49-F238E27FC236}">
                <a16:creationId xmlns:a16="http://schemas.microsoft.com/office/drawing/2014/main" id="{6951DBAB-D3EF-F8F7-8519-80A53046A50F}"/>
              </a:ext>
            </a:extLst>
          </p:cNvPr>
          <p:cNvSpPr/>
          <p:nvPr/>
        </p:nvSpPr>
        <p:spPr>
          <a:xfrm>
            <a:off x="528614" y="3799864"/>
            <a:ext cx="5755152" cy="2462213"/>
          </a:xfrm>
          <a:custGeom>
            <a:avLst/>
            <a:gdLst/>
            <a:ahLst/>
            <a:cxnLst/>
            <a:rect l="l" t="t" r="r" b="b"/>
            <a:pathLst>
              <a:path w="15879142" h="11620009">
                <a:moveTo>
                  <a:pt x="0" y="0"/>
                </a:moveTo>
                <a:lnTo>
                  <a:pt x="15879142" y="0"/>
                </a:lnTo>
                <a:lnTo>
                  <a:pt x="15879142" y="11620008"/>
                </a:lnTo>
                <a:lnTo>
                  <a:pt x="0" y="11620008"/>
                </a:lnTo>
                <a:lnTo>
                  <a:pt x="0" y="0"/>
                </a:lnTo>
                <a:close/>
              </a:path>
            </a:pathLst>
          </a:custGeom>
          <a:blipFill>
            <a:blip r:embed="rId3"/>
            <a:stretch>
              <a:fillRect t="-8886" b="-103418"/>
            </a:stretch>
          </a:blipFill>
        </p:spPr>
        <p:txBody>
          <a:bodyPr/>
          <a:lstStyle/>
          <a:p>
            <a:endParaRPr lang="en-US"/>
          </a:p>
        </p:txBody>
      </p:sp>
      <p:pic>
        <p:nvPicPr>
          <p:cNvPr id="14" name="Picture 13">
            <a:extLst>
              <a:ext uri="{FF2B5EF4-FFF2-40B4-BE49-F238E27FC236}">
                <a16:creationId xmlns:a16="http://schemas.microsoft.com/office/drawing/2014/main" id="{7BC4FB45-7852-F57B-B471-A0DBDCD5E11B}"/>
              </a:ext>
            </a:extLst>
          </p:cNvPr>
          <p:cNvPicPr>
            <a:picLocks noChangeAspect="1"/>
          </p:cNvPicPr>
          <p:nvPr/>
        </p:nvPicPr>
        <p:blipFill>
          <a:blip r:embed="rId4">
            <a:extLst>
              <a:ext uri="{28A0092B-C50C-407E-A947-70E740481C1C}">
                <a14:useLocalDpi xmlns:a14="http://schemas.microsoft.com/office/drawing/2010/main" val="0"/>
              </a:ext>
            </a:extLst>
          </a:blip>
          <a:srcRect l="8643" r="13808"/>
          <a:stretch>
            <a:fillRect/>
          </a:stretch>
        </p:blipFill>
        <p:spPr>
          <a:xfrm>
            <a:off x="7069907" y="1316701"/>
            <a:ext cx="4931310" cy="4729424"/>
          </a:xfrm>
          <a:prstGeom prst="rect">
            <a:avLst/>
          </a:prstGeom>
        </p:spPr>
      </p:pic>
    </p:spTree>
    <p:extLst>
      <p:ext uri="{BB962C8B-B14F-4D97-AF65-F5344CB8AC3E}">
        <p14:creationId xmlns:p14="http://schemas.microsoft.com/office/powerpoint/2010/main" val="594865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BAE3E8-18B9-AFFB-8A97-E10A1DF2FB21}"/>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E686EDFD-EAF6-FDA0-D49D-4FD8197353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33457621-5CBD-B8EE-8EF5-A753B69692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4441FC89-C49E-862A-1686-8494BA6B73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8F540E7D-960F-5263-B06D-1CE2D92050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4F214895-0461-F4A8-1628-09A009B82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FBB2CBA7-1C47-003A-3305-5E557E7AF3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468AF9E7-A220-6F90-B843-FA1DCD0DA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5C1B424A-345E-631D-54D3-3E5EB9D55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5755B40B-96B5-8624-BEF3-9F9B75D1E9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ABBAAEB3-56DA-C16F-1F23-5F8727DC4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6A406B29-16FE-CB40-72AD-B76E9214CF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C050460D-244F-12D6-3472-16F966C26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7808844C-B455-BA86-8278-BFC45B67AD9F}"/>
              </a:ext>
            </a:extLst>
          </p:cNvPr>
          <p:cNvSpPr txBox="1"/>
          <p:nvPr/>
        </p:nvSpPr>
        <p:spPr>
          <a:xfrm>
            <a:off x="1333298" y="580241"/>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Use Cases</a:t>
            </a:r>
          </a:p>
        </p:txBody>
      </p:sp>
      <p:sp>
        <p:nvSpPr>
          <p:cNvPr id="259" name="Isosceles Triangle 258">
            <a:extLst>
              <a:ext uri="{FF2B5EF4-FFF2-40B4-BE49-F238E27FC236}">
                <a16:creationId xmlns:a16="http://schemas.microsoft.com/office/drawing/2014/main" id="{3566D669-F4DD-7CC2-4271-5533A7A9F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29A41DAA-4115-1C6E-D807-210538782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TextBox 1">
            <a:extLst>
              <a:ext uri="{FF2B5EF4-FFF2-40B4-BE49-F238E27FC236}">
                <a16:creationId xmlns:a16="http://schemas.microsoft.com/office/drawing/2014/main" id="{44D00AF3-EC5A-1504-F86A-C1077E43AB30}"/>
              </a:ext>
            </a:extLst>
          </p:cNvPr>
          <p:cNvSpPr txBox="1"/>
          <p:nvPr/>
        </p:nvSpPr>
        <p:spPr>
          <a:xfrm>
            <a:off x="1252892" y="1279294"/>
            <a:ext cx="9779675" cy="830997"/>
          </a:xfrm>
          <a:prstGeom prst="rect">
            <a:avLst/>
          </a:prstGeom>
          <a:noFill/>
        </p:spPr>
        <p:txBody>
          <a:bodyPr wrap="square" rtlCol="0">
            <a:sp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r>
              <a:rPr lang="en-US" sz="2800" dirty="0"/>
              <a:t>XCL integration for Leave No Trace</a:t>
            </a:r>
          </a:p>
          <a:p>
            <a:endParaRPr lang="en-US" sz="2000" dirty="0"/>
          </a:p>
        </p:txBody>
      </p:sp>
      <p:graphicFrame>
        <p:nvGraphicFramePr>
          <p:cNvPr id="18" name="Diagram 17">
            <a:extLst>
              <a:ext uri="{FF2B5EF4-FFF2-40B4-BE49-F238E27FC236}">
                <a16:creationId xmlns:a16="http://schemas.microsoft.com/office/drawing/2014/main" id="{50ABE6F7-7730-FBF9-E056-3D3FE7DD6333}"/>
              </a:ext>
            </a:extLst>
          </p:cNvPr>
          <p:cNvGraphicFramePr/>
          <p:nvPr>
            <p:extLst>
              <p:ext uri="{D42A27DB-BD31-4B8C-83A1-F6EECF244321}">
                <p14:modId xmlns:p14="http://schemas.microsoft.com/office/powerpoint/2010/main" val="1656323960"/>
              </p:ext>
            </p:extLst>
          </p:nvPr>
        </p:nvGraphicFramePr>
        <p:xfrm>
          <a:off x="661208" y="1329729"/>
          <a:ext cx="11082059" cy="48368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 name="Picture 19">
            <a:extLst>
              <a:ext uri="{FF2B5EF4-FFF2-40B4-BE49-F238E27FC236}">
                <a16:creationId xmlns:a16="http://schemas.microsoft.com/office/drawing/2014/main" id="{434E470E-275E-93BB-2B11-13E112DF8442}"/>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4543" y="4046356"/>
            <a:ext cx="1165097" cy="1165097"/>
          </a:xfrm>
          <a:prstGeom prst="rect">
            <a:avLst/>
          </a:prstGeom>
        </p:spPr>
      </p:pic>
      <p:pic>
        <p:nvPicPr>
          <p:cNvPr id="23" name="Picture 22">
            <a:extLst>
              <a:ext uri="{FF2B5EF4-FFF2-40B4-BE49-F238E27FC236}">
                <a16:creationId xmlns:a16="http://schemas.microsoft.com/office/drawing/2014/main" id="{716C3CFC-B9AC-FCB2-0D0D-2F4220AAD0F0}"/>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58355" y="7591575"/>
            <a:ext cx="448689" cy="949152"/>
          </a:xfrm>
          <a:prstGeom prst="rect">
            <a:avLst/>
          </a:prstGeom>
        </p:spPr>
      </p:pic>
      <p:pic>
        <p:nvPicPr>
          <p:cNvPr id="25" name="Picture 24">
            <a:extLst>
              <a:ext uri="{FF2B5EF4-FFF2-40B4-BE49-F238E27FC236}">
                <a16:creationId xmlns:a16="http://schemas.microsoft.com/office/drawing/2014/main" id="{D15C79F9-3863-0574-7168-C987C3B1D982}"/>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92906" y="4013200"/>
            <a:ext cx="448689" cy="949152"/>
          </a:xfrm>
          <a:prstGeom prst="rect">
            <a:avLst/>
          </a:prstGeom>
        </p:spPr>
      </p:pic>
      <p:pic>
        <p:nvPicPr>
          <p:cNvPr id="27" name="Picture 26">
            <a:extLst>
              <a:ext uri="{FF2B5EF4-FFF2-40B4-BE49-F238E27FC236}">
                <a16:creationId xmlns:a16="http://schemas.microsoft.com/office/drawing/2014/main" id="{02E3A236-1604-6F2C-06B4-0922C7E711F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997" y="4067303"/>
            <a:ext cx="1165097" cy="1165097"/>
          </a:xfrm>
          <a:prstGeom prst="rect">
            <a:avLst/>
          </a:prstGeom>
        </p:spPr>
      </p:pic>
      <p:pic>
        <p:nvPicPr>
          <p:cNvPr id="28" name="Picture 27">
            <a:extLst>
              <a:ext uri="{FF2B5EF4-FFF2-40B4-BE49-F238E27FC236}">
                <a16:creationId xmlns:a16="http://schemas.microsoft.com/office/drawing/2014/main" id="{46AB06E7-60BD-CB92-ED94-40CF98FADB69}"/>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8953" y="4013200"/>
            <a:ext cx="448689" cy="949152"/>
          </a:xfrm>
          <a:prstGeom prst="rect">
            <a:avLst/>
          </a:prstGeom>
        </p:spPr>
      </p:pic>
    </p:spTree>
    <p:extLst>
      <p:ext uri="{BB962C8B-B14F-4D97-AF65-F5344CB8AC3E}">
        <p14:creationId xmlns:p14="http://schemas.microsoft.com/office/powerpoint/2010/main" val="2690578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E56DD6-9136-905A-AA35-B340129AB969}"/>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0B34CAC9-1015-8C4C-5E9F-53CC6A4029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664DDD99-EBBB-857E-FBE2-7452CAFEC3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4F044912-2477-742C-A5A0-885A2D149B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E616C6D2-E9D7-BAF8-88E2-AEE3A4423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2F85A0D5-FDC3-1CE0-9A70-BB7BE238EB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D52D962B-63C3-A014-D763-3324679AC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23C42089-12AD-3D15-DD36-E2D4AD040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2085A98C-194D-CAE1-5F0D-A1478AC9C1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AC8BE0B9-33F5-0CD3-1843-A39C8770F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57615E73-655D-3863-F604-0D56DE263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E8008BC9-F289-1C30-8E7A-F888D2824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EB884E51-769C-F1F6-002D-0980479E3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2ABB035A-A4C5-FDB0-40A9-F406AC9D6C1F}"/>
              </a:ext>
            </a:extLst>
          </p:cNvPr>
          <p:cNvSpPr txBox="1"/>
          <p:nvPr/>
        </p:nvSpPr>
        <p:spPr>
          <a:xfrm>
            <a:off x="1333298" y="580241"/>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Use Cases</a:t>
            </a:r>
          </a:p>
        </p:txBody>
      </p:sp>
      <p:sp>
        <p:nvSpPr>
          <p:cNvPr id="259" name="Isosceles Triangle 258">
            <a:extLst>
              <a:ext uri="{FF2B5EF4-FFF2-40B4-BE49-F238E27FC236}">
                <a16:creationId xmlns:a16="http://schemas.microsoft.com/office/drawing/2014/main" id="{C123180B-5C6F-BB3E-42F2-836417797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29E58358-381A-1FF2-C013-BBC6BF7C9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TextBox 1">
            <a:extLst>
              <a:ext uri="{FF2B5EF4-FFF2-40B4-BE49-F238E27FC236}">
                <a16:creationId xmlns:a16="http://schemas.microsoft.com/office/drawing/2014/main" id="{29E1B8E4-D03E-6791-2070-DA9F7B6B8C99}"/>
              </a:ext>
            </a:extLst>
          </p:cNvPr>
          <p:cNvSpPr txBox="1"/>
          <p:nvPr/>
        </p:nvSpPr>
        <p:spPr>
          <a:xfrm>
            <a:off x="1252892" y="1279294"/>
            <a:ext cx="9779675" cy="830997"/>
          </a:xfrm>
          <a:prstGeom prst="rect">
            <a:avLst/>
          </a:prstGeom>
          <a:noFill/>
        </p:spPr>
        <p:txBody>
          <a:bodyPr wrap="square" rtlCol="0">
            <a:sp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r>
              <a:rPr lang="en-US" sz="2800" dirty="0"/>
              <a:t>XCL integration for Leave No Trace</a:t>
            </a:r>
          </a:p>
          <a:p>
            <a:endParaRPr lang="en-US" sz="2000" dirty="0"/>
          </a:p>
        </p:txBody>
      </p:sp>
      <p:graphicFrame>
        <p:nvGraphicFramePr>
          <p:cNvPr id="18" name="Diagram 17">
            <a:extLst>
              <a:ext uri="{FF2B5EF4-FFF2-40B4-BE49-F238E27FC236}">
                <a16:creationId xmlns:a16="http://schemas.microsoft.com/office/drawing/2014/main" id="{88D7A296-5A4B-5152-AA69-83B15155E4DB}"/>
              </a:ext>
            </a:extLst>
          </p:cNvPr>
          <p:cNvGraphicFramePr/>
          <p:nvPr>
            <p:extLst>
              <p:ext uri="{D42A27DB-BD31-4B8C-83A1-F6EECF244321}">
                <p14:modId xmlns:p14="http://schemas.microsoft.com/office/powerpoint/2010/main" val="3851696358"/>
              </p:ext>
            </p:extLst>
          </p:nvPr>
        </p:nvGraphicFramePr>
        <p:xfrm>
          <a:off x="661208" y="1329729"/>
          <a:ext cx="11082059" cy="48368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 name="Picture 19">
            <a:extLst>
              <a:ext uri="{FF2B5EF4-FFF2-40B4-BE49-F238E27FC236}">
                <a16:creationId xmlns:a16="http://schemas.microsoft.com/office/drawing/2014/main" id="{DF5E7047-6E84-3A06-C150-03043EBF9941}"/>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4543" y="4046356"/>
            <a:ext cx="1165097" cy="1165097"/>
          </a:xfrm>
          <a:prstGeom prst="rect">
            <a:avLst/>
          </a:prstGeom>
        </p:spPr>
      </p:pic>
      <p:pic>
        <p:nvPicPr>
          <p:cNvPr id="23" name="Picture 22">
            <a:extLst>
              <a:ext uri="{FF2B5EF4-FFF2-40B4-BE49-F238E27FC236}">
                <a16:creationId xmlns:a16="http://schemas.microsoft.com/office/drawing/2014/main" id="{DC714F71-F9E7-458B-2506-928485FC46F7}"/>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58355" y="7591575"/>
            <a:ext cx="448689" cy="949152"/>
          </a:xfrm>
          <a:prstGeom prst="rect">
            <a:avLst/>
          </a:prstGeom>
        </p:spPr>
      </p:pic>
      <p:pic>
        <p:nvPicPr>
          <p:cNvPr id="25" name="Picture 24">
            <a:extLst>
              <a:ext uri="{FF2B5EF4-FFF2-40B4-BE49-F238E27FC236}">
                <a16:creationId xmlns:a16="http://schemas.microsoft.com/office/drawing/2014/main" id="{23EB5FCC-7DD2-9C53-83ED-EFD37C4821E9}"/>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92906" y="4013200"/>
            <a:ext cx="448689" cy="949152"/>
          </a:xfrm>
          <a:prstGeom prst="rect">
            <a:avLst/>
          </a:prstGeom>
        </p:spPr>
      </p:pic>
      <p:pic>
        <p:nvPicPr>
          <p:cNvPr id="27" name="Picture 26">
            <a:extLst>
              <a:ext uri="{FF2B5EF4-FFF2-40B4-BE49-F238E27FC236}">
                <a16:creationId xmlns:a16="http://schemas.microsoft.com/office/drawing/2014/main" id="{43E02807-6D63-8ACB-2B32-79A9A6616505}"/>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997" y="4067303"/>
            <a:ext cx="1165097" cy="1165097"/>
          </a:xfrm>
          <a:prstGeom prst="rect">
            <a:avLst/>
          </a:prstGeom>
        </p:spPr>
      </p:pic>
      <p:pic>
        <p:nvPicPr>
          <p:cNvPr id="28" name="Picture 27">
            <a:extLst>
              <a:ext uri="{FF2B5EF4-FFF2-40B4-BE49-F238E27FC236}">
                <a16:creationId xmlns:a16="http://schemas.microsoft.com/office/drawing/2014/main" id="{FB80C14C-30AD-82E3-40BD-F04DFC01E17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7916" y="4046356"/>
            <a:ext cx="448689" cy="949152"/>
          </a:xfrm>
          <a:prstGeom prst="rect">
            <a:avLst/>
          </a:prstGeom>
        </p:spPr>
      </p:pic>
    </p:spTree>
    <p:extLst>
      <p:ext uri="{BB962C8B-B14F-4D97-AF65-F5344CB8AC3E}">
        <p14:creationId xmlns:p14="http://schemas.microsoft.com/office/powerpoint/2010/main" val="2796940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6277FE-50FB-1339-C182-3A0AF6657262}"/>
            </a:ext>
          </a:extLst>
        </p:cNvPr>
        <p:cNvGrpSpPr/>
        <p:nvPr/>
      </p:nvGrpSpPr>
      <p:grpSpPr>
        <a:xfrm>
          <a:off x="0" y="0"/>
          <a:ext cx="0" cy="0"/>
          <a:chOff x="0" y="0"/>
          <a:chExt cx="0" cy="0"/>
        </a:xfrm>
      </p:grpSpPr>
      <p:grpSp>
        <p:nvGrpSpPr>
          <p:cNvPr id="245" name="Group 244">
            <a:extLst>
              <a:ext uri="{FF2B5EF4-FFF2-40B4-BE49-F238E27FC236}">
                <a16:creationId xmlns:a16="http://schemas.microsoft.com/office/drawing/2014/main" id="{4E05A2DE-B570-B60C-012A-8073EEECD5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6" name="Straight Connector 245">
              <a:extLst>
                <a:ext uri="{FF2B5EF4-FFF2-40B4-BE49-F238E27FC236}">
                  <a16:creationId xmlns:a16="http://schemas.microsoft.com/office/drawing/2014/main" id="{4166587B-5320-744E-1BB7-6CF323B68A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A20A02CE-EFAB-EA98-6E5A-40B2BE4F7F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8" name="Rectangle 23">
              <a:extLst>
                <a:ext uri="{FF2B5EF4-FFF2-40B4-BE49-F238E27FC236}">
                  <a16:creationId xmlns:a16="http://schemas.microsoft.com/office/drawing/2014/main" id="{89D76301-ED4C-4047-4506-0294D94EC4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9" name="Rectangle 25">
              <a:extLst>
                <a:ext uri="{FF2B5EF4-FFF2-40B4-BE49-F238E27FC236}">
                  <a16:creationId xmlns:a16="http://schemas.microsoft.com/office/drawing/2014/main" id="{B6637C17-778D-DD83-3CB5-6AAA0EB7E6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0" name="Isosceles Triangle 249">
              <a:extLst>
                <a:ext uri="{FF2B5EF4-FFF2-40B4-BE49-F238E27FC236}">
                  <a16:creationId xmlns:a16="http://schemas.microsoft.com/office/drawing/2014/main" id="{A4543C64-0174-A270-07F8-6CA9C01CDF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1" name="Rectangle 27">
              <a:extLst>
                <a:ext uri="{FF2B5EF4-FFF2-40B4-BE49-F238E27FC236}">
                  <a16:creationId xmlns:a16="http://schemas.microsoft.com/office/drawing/2014/main" id="{B4166C82-5AC4-631E-B662-B81480D174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2" name="Rectangle 28">
              <a:extLst>
                <a:ext uri="{FF2B5EF4-FFF2-40B4-BE49-F238E27FC236}">
                  <a16:creationId xmlns:a16="http://schemas.microsoft.com/office/drawing/2014/main" id="{81BEAD46-7086-8B64-E1A8-A36570DFAC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3" name="Rectangle 29">
              <a:extLst>
                <a:ext uri="{FF2B5EF4-FFF2-40B4-BE49-F238E27FC236}">
                  <a16:creationId xmlns:a16="http://schemas.microsoft.com/office/drawing/2014/main" id="{96D1DADF-9081-5D2F-3E68-8F54CA96C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4" name="Isosceles Triangle 253">
              <a:extLst>
                <a:ext uri="{FF2B5EF4-FFF2-40B4-BE49-F238E27FC236}">
                  <a16:creationId xmlns:a16="http://schemas.microsoft.com/office/drawing/2014/main" id="{4661F7B1-CE92-1746-8311-09FC11613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5" name="Isosceles Triangle 254">
              <a:extLst>
                <a:ext uri="{FF2B5EF4-FFF2-40B4-BE49-F238E27FC236}">
                  <a16:creationId xmlns:a16="http://schemas.microsoft.com/office/drawing/2014/main" id="{D06F109D-D5C4-5FC6-54F9-09C824D7D4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57" name="Rectangle 256">
            <a:extLst>
              <a:ext uri="{FF2B5EF4-FFF2-40B4-BE49-F238E27FC236}">
                <a16:creationId xmlns:a16="http://schemas.microsoft.com/office/drawing/2014/main" id="{02373271-1660-9B66-EBBD-819C1D61D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271AA90C-DB38-CF87-65EC-78A490059936}"/>
              </a:ext>
            </a:extLst>
          </p:cNvPr>
          <p:cNvSpPr txBox="1"/>
          <p:nvPr/>
        </p:nvSpPr>
        <p:spPr>
          <a:xfrm>
            <a:off x="1333298" y="580241"/>
            <a:ext cx="10197494" cy="1099457"/>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Use Cases</a:t>
            </a:r>
          </a:p>
        </p:txBody>
      </p:sp>
      <p:sp>
        <p:nvSpPr>
          <p:cNvPr id="259" name="Isosceles Triangle 258">
            <a:extLst>
              <a:ext uri="{FF2B5EF4-FFF2-40B4-BE49-F238E27FC236}">
                <a16:creationId xmlns:a16="http://schemas.microsoft.com/office/drawing/2014/main" id="{2A0DBB65-B324-B5A7-83D7-82FAEB2D6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1" name="Isosceles Triangle 260">
            <a:extLst>
              <a:ext uri="{FF2B5EF4-FFF2-40B4-BE49-F238E27FC236}">
                <a16:creationId xmlns:a16="http://schemas.microsoft.com/office/drawing/2014/main" id="{571D68EF-EF61-8650-D440-47D362315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TextBox 1">
            <a:extLst>
              <a:ext uri="{FF2B5EF4-FFF2-40B4-BE49-F238E27FC236}">
                <a16:creationId xmlns:a16="http://schemas.microsoft.com/office/drawing/2014/main" id="{16D25217-E136-F77A-FA06-7D16D76EDED2}"/>
              </a:ext>
            </a:extLst>
          </p:cNvPr>
          <p:cNvSpPr txBox="1"/>
          <p:nvPr/>
        </p:nvSpPr>
        <p:spPr>
          <a:xfrm>
            <a:off x="1252892" y="1279294"/>
            <a:ext cx="9779675" cy="830997"/>
          </a:xfrm>
          <a:prstGeom prst="rect">
            <a:avLst/>
          </a:prstGeom>
          <a:noFill/>
        </p:spPr>
        <p:txBody>
          <a:bodyPr wrap="square" rtlCol="0">
            <a:spAutoFit/>
          </a:bodyPr>
          <a:lstStyle>
            <a:defPPr>
              <a:defRPr lang="en-US"/>
            </a:defPPr>
            <a:lvl1pPr algn="l" rtl="0" fontAlgn="base">
              <a:spcBef>
                <a:spcPct val="0"/>
              </a:spcBef>
              <a:spcAft>
                <a:spcPct val="0"/>
              </a:spcAft>
              <a:defRPr sz="3200" kern="1200">
                <a:solidFill>
                  <a:schemeClr val="tx1"/>
                </a:solidFill>
                <a:latin typeface="Tahoma" charset="0"/>
                <a:ea typeface="+mn-ea"/>
                <a:cs typeface="+mn-cs"/>
              </a:defRPr>
            </a:lvl1pPr>
            <a:lvl2pPr marL="609585" algn="l" rtl="0" fontAlgn="base">
              <a:spcBef>
                <a:spcPct val="0"/>
              </a:spcBef>
              <a:spcAft>
                <a:spcPct val="0"/>
              </a:spcAft>
              <a:defRPr sz="3200" kern="1200">
                <a:solidFill>
                  <a:schemeClr val="tx1"/>
                </a:solidFill>
                <a:latin typeface="Tahoma" charset="0"/>
                <a:ea typeface="+mn-ea"/>
                <a:cs typeface="+mn-cs"/>
              </a:defRPr>
            </a:lvl2pPr>
            <a:lvl3pPr marL="1219170" algn="l" rtl="0" fontAlgn="base">
              <a:spcBef>
                <a:spcPct val="0"/>
              </a:spcBef>
              <a:spcAft>
                <a:spcPct val="0"/>
              </a:spcAft>
              <a:defRPr sz="3200" kern="1200">
                <a:solidFill>
                  <a:schemeClr val="tx1"/>
                </a:solidFill>
                <a:latin typeface="Tahoma" charset="0"/>
                <a:ea typeface="+mn-ea"/>
                <a:cs typeface="+mn-cs"/>
              </a:defRPr>
            </a:lvl3pPr>
            <a:lvl4pPr marL="1828754" algn="l" rtl="0" fontAlgn="base">
              <a:spcBef>
                <a:spcPct val="0"/>
              </a:spcBef>
              <a:spcAft>
                <a:spcPct val="0"/>
              </a:spcAft>
              <a:defRPr sz="3200" kern="1200">
                <a:solidFill>
                  <a:schemeClr val="tx1"/>
                </a:solidFill>
                <a:latin typeface="Tahoma" charset="0"/>
                <a:ea typeface="+mn-ea"/>
                <a:cs typeface="+mn-cs"/>
              </a:defRPr>
            </a:lvl4pPr>
            <a:lvl5pPr marL="2438339" algn="l" rtl="0" fontAlgn="base">
              <a:spcBef>
                <a:spcPct val="0"/>
              </a:spcBef>
              <a:spcAft>
                <a:spcPct val="0"/>
              </a:spcAft>
              <a:defRPr sz="3200" kern="1200">
                <a:solidFill>
                  <a:schemeClr val="tx1"/>
                </a:solidFill>
                <a:latin typeface="Tahoma" charset="0"/>
                <a:ea typeface="+mn-ea"/>
                <a:cs typeface="+mn-cs"/>
              </a:defRPr>
            </a:lvl5pPr>
            <a:lvl6pPr marL="3047924" algn="l" defTabSz="1219170" rtl="0" eaLnBrk="1" latinLnBrk="0" hangingPunct="1">
              <a:defRPr sz="3200" kern="1200">
                <a:solidFill>
                  <a:schemeClr val="tx1"/>
                </a:solidFill>
                <a:latin typeface="Tahoma" charset="0"/>
                <a:ea typeface="+mn-ea"/>
                <a:cs typeface="+mn-cs"/>
              </a:defRPr>
            </a:lvl6pPr>
            <a:lvl7pPr marL="3657509" algn="l" defTabSz="1219170" rtl="0" eaLnBrk="1" latinLnBrk="0" hangingPunct="1">
              <a:defRPr sz="3200" kern="1200">
                <a:solidFill>
                  <a:schemeClr val="tx1"/>
                </a:solidFill>
                <a:latin typeface="Tahoma" charset="0"/>
                <a:ea typeface="+mn-ea"/>
                <a:cs typeface="+mn-cs"/>
              </a:defRPr>
            </a:lvl7pPr>
            <a:lvl8pPr marL="4267093" algn="l" defTabSz="1219170" rtl="0" eaLnBrk="1" latinLnBrk="0" hangingPunct="1">
              <a:defRPr sz="3200" kern="1200">
                <a:solidFill>
                  <a:schemeClr val="tx1"/>
                </a:solidFill>
                <a:latin typeface="Tahoma" charset="0"/>
                <a:ea typeface="+mn-ea"/>
                <a:cs typeface="+mn-cs"/>
              </a:defRPr>
            </a:lvl8pPr>
            <a:lvl9pPr marL="4876678" algn="l" defTabSz="1219170" rtl="0" eaLnBrk="1" latinLnBrk="0" hangingPunct="1">
              <a:defRPr sz="3200" kern="1200">
                <a:solidFill>
                  <a:schemeClr val="tx1"/>
                </a:solidFill>
                <a:latin typeface="Tahoma" charset="0"/>
                <a:ea typeface="+mn-ea"/>
                <a:cs typeface="+mn-cs"/>
              </a:defRPr>
            </a:lvl9pPr>
          </a:lstStyle>
          <a:p>
            <a:r>
              <a:rPr lang="en-US" sz="2800" dirty="0"/>
              <a:t>XCL integration for Leave No Trace</a:t>
            </a:r>
          </a:p>
          <a:p>
            <a:endParaRPr lang="en-US" sz="2000" dirty="0"/>
          </a:p>
        </p:txBody>
      </p:sp>
      <p:graphicFrame>
        <p:nvGraphicFramePr>
          <p:cNvPr id="18" name="Diagram 17">
            <a:extLst>
              <a:ext uri="{FF2B5EF4-FFF2-40B4-BE49-F238E27FC236}">
                <a16:creationId xmlns:a16="http://schemas.microsoft.com/office/drawing/2014/main" id="{93ED43B6-0E6B-1DEE-BB73-64C1C207D677}"/>
              </a:ext>
            </a:extLst>
          </p:cNvPr>
          <p:cNvGraphicFramePr/>
          <p:nvPr>
            <p:extLst>
              <p:ext uri="{D42A27DB-BD31-4B8C-83A1-F6EECF244321}">
                <p14:modId xmlns:p14="http://schemas.microsoft.com/office/powerpoint/2010/main" val="776270676"/>
              </p:ext>
            </p:extLst>
          </p:nvPr>
        </p:nvGraphicFramePr>
        <p:xfrm>
          <a:off x="661208" y="1329729"/>
          <a:ext cx="11082059" cy="48368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 name="Picture 19">
            <a:extLst>
              <a:ext uri="{FF2B5EF4-FFF2-40B4-BE49-F238E27FC236}">
                <a16:creationId xmlns:a16="http://schemas.microsoft.com/office/drawing/2014/main" id="{54DA8D2A-4712-E7FD-CCC9-5EB49318A429}"/>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4543" y="4046356"/>
            <a:ext cx="1165097" cy="1165097"/>
          </a:xfrm>
          <a:prstGeom prst="rect">
            <a:avLst/>
          </a:prstGeom>
        </p:spPr>
      </p:pic>
      <p:pic>
        <p:nvPicPr>
          <p:cNvPr id="23" name="Picture 22">
            <a:extLst>
              <a:ext uri="{FF2B5EF4-FFF2-40B4-BE49-F238E27FC236}">
                <a16:creationId xmlns:a16="http://schemas.microsoft.com/office/drawing/2014/main" id="{10CD968A-8936-5ED0-918C-504C9020D1C5}"/>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58355" y="7591575"/>
            <a:ext cx="448689" cy="949152"/>
          </a:xfrm>
          <a:prstGeom prst="rect">
            <a:avLst/>
          </a:prstGeom>
        </p:spPr>
      </p:pic>
      <p:pic>
        <p:nvPicPr>
          <p:cNvPr id="25" name="Picture 24">
            <a:extLst>
              <a:ext uri="{FF2B5EF4-FFF2-40B4-BE49-F238E27FC236}">
                <a16:creationId xmlns:a16="http://schemas.microsoft.com/office/drawing/2014/main" id="{9D49C249-4370-FFB1-7A7E-98C354343CDE}"/>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92906" y="4013200"/>
            <a:ext cx="448689" cy="949152"/>
          </a:xfrm>
          <a:prstGeom prst="rect">
            <a:avLst/>
          </a:prstGeom>
        </p:spPr>
      </p:pic>
      <p:pic>
        <p:nvPicPr>
          <p:cNvPr id="27" name="Picture 26">
            <a:extLst>
              <a:ext uri="{FF2B5EF4-FFF2-40B4-BE49-F238E27FC236}">
                <a16:creationId xmlns:a16="http://schemas.microsoft.com/office/drawing/2014/main" id="{45BCA16D-A33C-86BF-CC97-CE346726DAC3}"/>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1997" y="4067303"/>
            <a:ext cx="1165097" cy="1165097"/>
          </a:xfrm>
          <a:prstGeom prst="rect">
            <a:avLst/>
          </a:prstGeom>
        </p:spPr>
      </p:pic>
      <p:pic>
        <p:nvPicPr>
          <p:cNvPr id="28" name="Picture 27">
            <a:extLst>
              <a:ext uri="{FF2B5EF4-FFF2-40B4-BE49-F238E27FC236}">
                <a16:creationId xmlns:a16="http://schemas.microsoft.com/office/drawing/2014/main" id="{81279F41-160E-12DF-2130-9DD73F37A397}"/>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8953" y="4013200"/>
            <a:ext cx="448689" cy="949152"/>
          </a:xfrm>
          <a:prstGeom prst="rect">
            <a:avLst/>
          </a:prstGeom>
        </p:spPr>
      </p:pic>
    </p:spTree>
    <p:extLst>
      <p:ext uri="{BB962C8B-B14F-4D97-AF65-F5344CB8AC3E}">
        <p14:creationId xmlns:p14="http://schemas.microsoft.com/office/powerpoint/2010/main" val="4089453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A853C651-15EA-B9AE-6163-1BCAE3D6DA51}"/>
              </a:ext>
            </a:extLst>
          </p:cNvPr>
          <p:cNvSpPr>
            <a:spLocks noGrp="1"/>
          </p:cNvSpPr>
          <p:nvPr>
            <p:ph type="title"/>
          </p:nvPr>
        </p:nvSpPr>
        <p:spPr>
          <a:xfrm>
            <a:off x="677334" y="609600"/>
            <a:ext cx="8596668" cy="1320800"/>
          </a:xfrm>
        </p:spPr>
        <p:txBody>
          <a:bodyPr>
            <a:normAutofit/>
          </a:bodyPr>
          <a:lstStyle/>
          <a:p>
            <a:r>
              <a:rPr lang="en-US" dirty="0"/>
              <a:t>How Does it Work?</a:t>
            </a:r>
          </a:p>
        </p:txBody>
      </p:sp>
      <p:graphicFrame>
        <p:nvGraphicFramePr>
          <p:cNvPr id="4" name="Diagram 3">
            <a:extLst>
              <a:ext uri="{FF2B5EF4-FFF2-40B4-BE49-F238E27FC236}">
                <a16:creationId xmlns:a16="http://schemas.microsoft.com/office/drawing/2014/main" id="{64080DB3-1EBA-56A0-AF99-4B82F3278CBD}"/>
              </a:ext>
            </a:extLst>
          </p:cNvPr>
          <p:cNvGraphicFramePr/>
          <p:nvPr>
            <p:extLst>
              <p:ext uri="{D42A27DB-BD31-4B8C-83A1-F6EECF244321}">
                <p14:modId xmlns:p14="http://schemas.microsoft.com/office/powerpoint/2010/main" val="2229057511"/>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36274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 name="Group 101">
            <a:extLst>
              <a:ext uri="{FF2B5EF4-FFF2-40B4-BE49-F238E27FC236}">
                <a16:creationId xmlns:a16="http://schemas.microsoft.com/office/drawing/2014/main" id="{6CE6E43D-FC44-4F15-89C6-7C08E9BDC3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3" name="Straight Connector 102">
              <a:extLst>
                <a:ext uri="{FF2B5EF4-FFF2-40B4-BE49-F238E27FC236}">
                  <a16:creationId xmlns:a16="http://schemas.microsoft.com/office/drawing/2014/main" id="{321115E6-3640-4179-A252-686A27B75B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E68D2ABE-CDFA-4BEB-AF45-E43862265B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5" name="Rectangle 23">
              <a:extLst>
                <a:ext uri="{FF2B5EF4-FFF2-40B4-BE49-F238E27FC236}">
                  <a16:creationId xmlns:a16="http://schemas.microsoft.com/office/drawing/2014/main" id="{A108FB8B-558B-4F9E-970F-72D2EE57F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 name="Rectangle 25">
              <a:extLst>
                <a:ext uri="{FF2B5EF4-FFF2-40B4-BE49-F238E27FC236}">
                  <a16:creationId xmlns:a16="http://schemas.microsoft.com/office/drawing/2014/main" id="{481E92F1-5BD2-4422-B875-90578CEAA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 name="Isosceles Triangle 106">
              <a:extLst>
                <a:ext uri="{FF2B5EF4-FFF2-40B4-BE49-F238E27FC236}">
                  <a16:creationId xmlns:a16="http://schemas.microsoft.com/office/drawing/2014/main" id="{9D9630F3-9488-4F58-9098-F6B8552BD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8" name="Rectangle 27">
              <a:extLst>
                <a:ext uri="{FF2B5EF4-FFF2-40B4-BE49-F238E27FC236}">
                  <a16:creationId xmlns:a16="http://schemas.microsoft.com/office/drawing/2014/main" id="{A82B105D-E7A6-4F3A-AFDA-B9133F6BDF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9" name="Rectangle 28">
              <a:extLst>
                <a:ext uri="{FF2B5EF4-FFF2-40B4-BE49-F238E27FC236}">
                  <a16:creationId xmlns:a16="http://schemas.microsoft.com/office/drawing/2014/main" id="{592262AB-546B-41A7-99DE-EC034F0722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 name="Rectangle 29">
              <a:extLst>
                <a:ext uri="{FF2B5EF4-FFF2-40B4-BE49-F238E27FC236}">
                  <a16:creationId xmlns:a16="http://schemas.microsoft.com/office/drawing/2014/main" id="{D878A1F7-F404-41A0-BD7C-9739499BD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1" name="Isosceles Triangle 110">
              <a:extLst>
                <a:ext uri="{FF2B5EF4-FFF2-40B4-BE49-F238E27FC236}">
                  <a16:creationId xmlns:a16="http://schemas.microsoft.com/office/drawing/2014/main" id="{0076BF32-29FF-4C3A-B1AF-91A28EFD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 name="Isosceles Triangle 111">
              <a:extLst>
                <a:ext uri="{FF2B5EF4-FFF2-40B4-BE49-F238E27FC236}">
                  <a16:creationId xmlns:a16="http://schemas.microsoft.com/office/drawing/2014/main" id="{0A4C29F3-B3A2-40B9-8670-ADA39B0C42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14" name="Rectangle 113">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Group 115">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7" name="Straight Connector 116">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8"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9"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0" name="Isosceles Triangle 119">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1"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2"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3"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4" name="Isosceles Triangle 123">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5" name="Isosceles Triangle 124">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27" name="Rectangle 126">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 table&#10;&#10;Description automatically generated with medium confidence">
            <a:extLst>
              <a:ext uri="{FF2B5EF4-FFF2-40B4-BE49-F238E27FC236}">
                <a16:creationId xmlns:a16="http://schemas.microsoft.com/office/drawing/2014/main" id="{87B4B4EA-9C46-8AF4-FB7C-626F4CF5DE3E}"/>
              </a:ext>
            </a:extLst>
          </p:cNvPr>
          <p:cNvPicPr>
            <a:picLocks noChangeAspect="1"/>
          </p:cNvPicPr>
          <p:nvPr/>
        </p:nvPicPr>
        <p:blipFill>
          <a:blip r:embed="rId3"/>
          <a:stretch>
            <a:fillRect/>
          </a:stretch>
        </p:blipFill>
        <p:spPr>
          <a:xfrm>
            <a:off x="505291" y="487813"/>
            <a:ext cx="11145950" cy="5387208"/>
          </a:xfrm>
          <a:prstGeom prst="rect">
            <a:avLst/>
          </a:prstGeom>
        </p:spPr>
      </p:pic>
    </p:spTree>
    <p:extLst>
      <p:ext uri="{BB962C8B-B14F-4D97-AF65-F5344CB8AC3E}">
        <p14:creationId xmlns:p14="http://schemas.microsoft.com/office/powerpoint/2010/main" val="3037316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8AAF-0AC0-4948-7E04-073087C957A5}"/>
              </a:ext>
            </a:extLst>
          </p:cNvPr>
          <p:cNvSpPr>
            <a:spLocks noGrp="1"/>
          </p:cNvSpPr>
          <p:nvPr>
            <p:ph type="title"/>
          </p:nvPr>
        </p:nvSpPr>
        <p:spPr>
          <a:xfrm>
            <a:off x="1668780" y="386427"/>
            <a:ext cx="7445202" cy="1320800"/>
          </a:xfrm>
        </p:spPr>
        <p:txBody>
          <a:bodyPr>
            <a:normAutofit/>
          </a:bodyPr>
          <a:lstStyle/>
          <a:p>
            <a:r>
              <a:rPr lang="en-US" dirty="0"/>
              <a:t>Rules may have context activities &amp; extensions</a:t>
            </a:r>
          </a:p>
        </p:txBody>
      </p:sp>
      <p:sp>
        <p:nvSpPr>
          <p:cNvPr id="9" name="Isosceles Triangle 8">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Diagram 3">
            <a:extLst>
              <a:ext uri="{FF2B5EF4-FFF2-40B4-BE49-F238E27FC236}">
                <a16:creationId xmlns:a16="http://schemas.microsoft.com/office/drawing/2014/main" id="{A6AC16A0-09D3-3960-A07A-3540F22B350A}"/>
              </a:ext>
            </a:extLst>
          </p:cNvPr>
          <p:cNvGraphicFramePr/>
          <p:nvPr>
            <p:extLst>
              <p:ext uri="{D42A27DB-BD31-4B8C-83A1-F6EECF244321}">
                <p14:modId xmlns:p14="http://schemas.microsoft.com/office/powerpoint/2010/main" val="3325738849"/>
              </p:ext>
            </p:extLst>
          </p:nvPr>
        </p:nvGraphicFramePr>
        <p:xfrm>
          <a:off x="2312352" y="1930400"/>
          <a:ext cx="6424440"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7853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664F850-BA8B-47AE-B11A-225CAB8969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634FC909-7343-4DEC-920F-098F56B476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4F22DB2-7E27-4CF7-8B17-254ECB9AE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C6E593B3-91A3-4687-8B8D-FE37A3714F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0C25B431-5C97-4B8D-B0A3-BFB8133C7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CA37B366-497E-4CB8-A678-A770CE2BD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7">
              <a:extLst>
                <a:ext uri="{FF2B5EF4-FFF2-40B4-BE49-F238E27FC236}">
                  <a16:creationId xmlns:a16="http://schemas.microsoft.com/office/drawing/2014/main" id="{CF707EDC-52B2-4D5C-8EC3-71C66EE8B3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8">
              <a:extLst>
                <a:ext uri="{FF2B5EF4-FFF2-40B4-BE49-F238E27FC236}">
                  <a16:creationId xmlns:a16="http://schemas.microsoft.com/office/drawing/2014/main" id="{BF8E2DE7-7466-4EDF-8D69-BCA91A88D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9">
              <a:extLst>
                <a:ext uri="{FF2B5EF4-FFF2-40B4-BE49-F238E27FC236}">
                  <a16:creationId xmlns:a16="http://schemas.microsoft.com/office/drawing/2014/main" id="{229C2E15-76CD-409E-9D6B-10DAD8881E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89A24369-AC96-4A98-AD98-47A7217EC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7D0DF9A3-4628-42F6-B0A4-44D97617E0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4" name="Rectangle 23">
            <a:extLst>
              <a:ext uri="{FF2B5EF4-FFF2-40B4-BE49-F238E27FC236}">
                <a16:creationId xmlns:a16="http://schemas.microsoft.com/office/drawing/2014/main" id="{7459C506-5F4B-4B75-9218-C7C3F87FA8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C659EEB-C3AE-4544-8263-417009DCDF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7" name="Straight Connector 26">
              <a:extLst>
                <a:ext uri="{FF2B5EF4-FFF2-40B4-BE49-F238E27FC236}">
                  <a16:creationId xmlns:a16="http://schemas.microsoft.com/office/drawing/2014/main" id="{D99DB6C6-36F9-4576-A558-95153EADBE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694E7916-EDE4-4B50-A4A1-6B28FDD4D9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5">
              <a:extLst>
                <a:ext uri="{FF2B5EF4-FFF2-40B4-BE49-F238E27FC236}">
                  <a16:creationId xmlns:a16="http://schemas.microsoft.com/office/drawing/2014/main" id="{6F6CB7BB-4370-4173-97F8-F636C0F14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B0F590BB-1F51-4138-A2D4-2E483C84F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7">
              <a:extLst>
                <a:ext uri="{FF2B5EF4-FFF2-40B4-BE49-F238E27FC236}">
                  <a16:creationId xmlns:a16="http://schemas.microsoft.com/office/drawing/2014/main" id="{4A492863-9797-45A2-BAB3-514F10C5F2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8">
              <a:extLst>
                <a:ext uri="{FF2B5EF4-FFF2-40B4-BE49-F238E27FC236}">
                  <a16:creationId xmlns:a16="http://schemas.microsoft.com/office/drawing/2014/main" id="{7C1E33F6-6D0F-4ECF-92F4-6F71D8BAF3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29">
              <a:extLst>
                <a:ext uri="{FF2B5EF4-FFF2-40B4-BE49-F238E27FC236}">
                  <a16:creationId xmlns:a16="http://schemas.microsoft.com/office/drawing/2014/main" id="{73EEEA64-7411-474B-BD0E-60C24B3F4E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4F82A6DD-92BB-4443-B5A5-05240DD55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Isosceles Triangle 34">
              <a:extLst>
                <a:ext uri="{FF2B5EF4-FFF2-40B4-BE49-F238E27FC236}">
                  <a16:creationId xmlns:a16="http://schemas.microsoft.com/office/drawing/2014/main" id="{79832BCB-1DCF-46AC-9FFA-170791668D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37" name="Rectangle 36">
            <a:extLst>
              <a:ext uri="{FF2B5EF4-FFF2-40B4-BE49-F238E27FC236}">
                <a16:creationId xmlns:a16="http://schemas.microsoft.com/office/drawing/2014/main" id="{4E74DA95-CD7A-4D5E-9D27-67A759CE7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 application, email&#10;&#10;Description automatically generated">
            <a:extLst>
              <a:ext uri="{FF2B5EF4-FFF2-40B4-BE49-F238E27FC236}">
                <a16:creationId xmlns:a16="http://schemas.microsoft.com/office/drawing/2014/main" id="{F3FE328B-9F1C-82E0-2DAB-6CB15C6550A0}"/>
              </a:ext>
            </a:extLst>
          </p:cNvPr>
          <p:cNvPicPr>
            <a:picLocks noChangeAspect="1"/>
          </p:cNvPicPr>
          <p:nvPr/>
        </p:nvPicPr>
        <p:blipFill>
          <a:blip r:embed="rId3"/>
          <a:stretch>
            <a:fillRect/>
          </a:stretch>
        </p:blipFill>
        <p:spPr>
          <a:xfrm>
            <a:off x="1348598" y="824366"/>
            <a:ext cx="3861121" cy="5217732"/>
          </a:xfrm>
          <a:prstGeom prst="rect">
            <a:avLst/>
          </a:prstGeom>
          <a:ln>
            <a:solidFill>
              <a:schemeClr val="accent1"/>
            </a:solidFill>
          </a:ln>
        </p:spPr>
      </p:pic>
      <p:cxnSp>
        <p:nvCxnSpPr>
          <p:cNvPr id="39" name="Straight Connector 38">
            <a:extLst>
              <a:ext uri="{FF2B5EF4-FFF2-40B4-BE49-F238E27FC236}">
                <a16:creationId xmlns:a16="http://schemas.microsoft.com/office/drawing/2014/main" id="{14AA3B5C-0C55-4FFF-9C45-8F9F7C074A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81305" y="1650669"/>
            <a:ext cx="0" cy="3431969"/>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 application&#10;&#10;Description automatically generated with medium confidence">
            <a:extLst>
              <a:ext uri="{FF2B5EF4-FFF2-40B4-BE49-F238E27FC236}">
                <a16:creationId xmlns:a16="http://schemas.microsoft.com/office/drawing/2014/main" id="{A1BE4FF3-5640-D97E-2025-C194CA542B3E}"/>
              </a:ext>
            </a:extLst>
          </p:cNvPr>
          <p:cNvPicPr>
            <a:picLocks noChangeAspect="1"/>
          </p:cNvPicPr>
          <p:nvPr/>
        </p:nvPicPr>
        <p:blipFill>
          <a:blip r:embed="rId4"/>
          <a:stretch>
            <a:fillRect/>
          </a:stretch>
        </p:blipFill>
        <p:spPr>
          <a:xfrm>
            <a:off x="6414367" y="2137410"/>
            <a:ext cx="5067484" cy="2394385"/>
          </a:xfrm>
          <a:prstGeom prst="rect">
            <a:avLst/>
          </a:prstGeom>
          <a:ln>
            <a:solidFill>
              <a:schemeClr val="accent1"/>
            </a:solidFill>
          </a:ln>
        </p:spPr>
      </p:pic>
    </p:spTree>
    <p:extLst>
      <p:ext uri="{BB962C8B-B14F-4D97-AF65-F5344CB8AC3E}">
        <p14:creationId xmlns:p14="http://schemas.microsoft.com/office/powerpoint/2010/main" val="806664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DE6F-8316-1053-7F27-F5B8EF87261D}"/>
              </a:ext>
            </a:extLst>
          </p:cNvPr>
          <p:cNvSpPr>
            <a:spLocks noGrp="1"/>
          </p:cNvSpPr>
          <p:nvPr>
            <p:ph type="title"/>
          </p:nvPr>
        </p:nvSpPr>
        <p:spPr>
          <a:xfrm>
            <a:off x="677334" y="609600"/>
            <a:ext cx="8596668" cy="1320800"/>
          </a:xfrm>
        </p:spPr>
        <p:txBody>
          <a:bodyPr>
            <a:normAutofit/>
          </a:bodyPr>
          <a:lstStyle/>
          <a:p>
            <a:r>
              <a:rPr lang="en-US" dirty="0"/>
              <a:t>Trigger Actions</a:t>
            </a:r>
          </a:p>
        </p:txBody>
      </p:sp>
      <p:graphicFrame>
        <p:nvGraphicFramePr>
          <p:cNvPr id="9" name="Content Placeholder 6">
            <a:extLst>
              <a:ext uri="{FF2B5EF4-FFF2-40B4-BE49-F238E27FC236}">
                <a16:creationId xmlns:a16="http://schemas.microsoft.com/office/drawing/2014/main" id="{CBB98B8E-3D4F-F0DC-19DD-58BEE2EE0607}"/>
              </a:ext>
            </a:extLst>
          </p:cNvPr>
          <p:cNvGraphicFramePr/>
          <p:nvPr>
            <p:extLst>
              <p:ext uri="{D42A27DB-BD31-4B8C-83A1-F6EECF244321}">
                <p14:modId xmlns:p14="http://schemas.microsoft.com/office/powerpoint/2010/main" val="3641993188"/>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5264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664F850-BA8B-47AE-B11A-225CAB8969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634FC909-7343-4DEC-920F-098F56B476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4F22DB2-7E27-4CF7-8B17-254ECB9AE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C6E593B3-91A3-4687-8B8D-FE37A3714F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0C25B431-5C97-4B8D-B0A3-BFB8133C7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CA37B366-497E-4CB8-A678-A770CE2BD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7">
              <a:extLst>
                <a:ext uri="{FF2B5EF4-FFF2-40B4-BE49-F238E27FC236}">
                  <a16:creationId xmlns:a16="http://schemas.microsoft.com/office/drawing/2014/main" id="{CF707EDC-52B2-4D5C-8EC3-71C66EE8B3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8">
              <a:extLst>
                <a:ext uri="{FF2B5EF4-FFF2-40B4-BE49-F238E27FC236}">
                  <a16:creationId xmlns:a16="http://schemas.microsoft.com/office/drawing/2014/main" id="{BF8E2DE7-7466-4EDF-8D69-BCA91A88D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9">
              <a:extLst>
                <a:ext uri="{FF2B5EF4-FFF2-40B4-BE49-F238E27FC236}">
                  <a16:creationId xmlns:a16="http://schemas.microsoft.com/office/drawing/2014/main" id="{229C2E15-76CD-409E-9D6B-10DAD8881E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89A24369-AC96-4A98-AD98-47A7217EC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7D0DF9A3-4628-42F6-B0A4-44D97617E0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4" name="Rectangle 23">
            <a:extLst>
              <a:ext uri="{FF2B5EF4-FFF2-40B4-BE49-F238E27FC236}">
                <a16:creationId xmlns:a16="http://schemas.microsoft.com/office/drawing/2014/main" id="{7459C506-5F4B-4B75-9218-C7C3F87FA8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C659EEB-C3AE-4544-8263-417009DCDF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7" name="Straight Connector 26">
              <a:extLst>
                <a:ext uri="{FF2B5EF4-FFF2-40B4-BE49-F238E27FC236}">
                  <a16:creationId xmlns:a16="http://schemas.microsoft.com/office/drawing/2014/main" id="{D99DB6C6-36F9-4576-A558-95153EADBE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694E7916-EDE4-4B50-A4A1-6B28FDD4D9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5">
              <a:extLst>
                <a:ext uri="{FF2B5EF4-FFF2-40B4-BE49-F238E27FC236}">
                  <a16:creationId xmlns:a16="http://schemas.microsoft.com/office/drawing/2014/main" id="{6F6CB7BB-4370-4173-97F8-F636C0F14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B0F590BB-1F51-4138-A2D4-2E483C84F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7">
              <a:extLst>
                <a:ext uri="{FF2B5EF4-FFF2-40B4-BE49-F238E27FC236}">
                  <a16:creationId xmlns:a16="http://schemas.microsoft.com/office/drawing/2014/main" id="{4A492863-9797-45A2-BAB3-514F10C5F2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8">
              <a:extLst>
                <a:ext uri="{FF2B5EF4-FFF2-40B4-BE49-F238E27FC236}">
                  <a16:creationId xmlns:a16="http://schemas.microsoft.com/office/drawing/2014/main" id="{7C1E33F6-6D0F-4ECF-92F4-6F71D8BAF3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29">
              <a:extLst>
                <a:ext uri="{FF2B5EF4-FFF2-40B4-BE49-F238E27FC236}">
                  <a16:creationId xmlns:a16="http://schemas.microsoft.com/office/drawing/2014/main" id="{73EEEA64-7411-474B-BD0E-60C24B3F4E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4F82A6DD-92BB-4443-B5A5-05240DD55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Isosceles Triangle 34">
              <a:extLst>
                <a:ext uri="{FF2B5EF4-FFF2-40B4-BE49-F238E27FC236}">
                  <a16:creationId xmlns:a16="http://schemas.microsoft.com/office/drawing/2014/main" id="{79832BCB-1DCF-46AC-9FFA-170791668D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37" name="Rectangle 36">
            <a:extLst>
              <a:ext uri="{FF2B5EF4-FFF2-40B4-BE49-F238E27FC236}">
                <a16:creationId xmlns:a16="http://schemas.microsoft.com/office/drawing/2014/main" id="{4E74DA95-CD7A-4D5E-9D27-67A759CE7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14AA3B5C-0C55-4FFF-9C45-8F9F7C074A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81305" y="1650669"/>
            <a:ext cx="0" cy="3431969"/>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descr="Table&#10;&#10;Description automatically generated">
            <a:extLst>
              <a:ext uri="{FF2B5EF4-FFF2-40B4-BE49-F238E27FC236}">
                <a16:creationId xmlns:a16="http://schemas.microsoft.com/office/drawing/2014/main" id="{B6D98D0A-6BB1-B7FD-CDA6-FD30F067B775}"/>
              </a:ext>
            </a:extLst>
          </p:cNvPr>
          <p:cNvPicPr>
            <a:picLocks noChangeAspect="1"/>
          </p:cNvPicPr>
          <p:nvPr/>
        </p:nvPicPr>
        <p:blipFill>
          <a:blip r:embed="rId3"/>
          <a:stretch>
            <a:fillRect/>
          </a:stretch>
        </p:blipFill>
        <p:spPr>
          <a:xfrm>
            <a:off x="235396" y="342887"/>
            <a:ext cx="11691818" cy="6172225"/>
          </a:xfrm>
          <a:prstGeom prst="rect">
            <a:avLst/>
          </a:prstGeom>
        </p:spPr>
      </p:pic>
    </p:spTree>
    <p:extLst>
      <p:ext uri="{BB962C8B-B14F-4D97-AF65-F5344CB8AC3E}">
        <p14:creationId xmlns:p14="http://schemas.microsoft.com/office/powerpoint/2010/main" val="1516408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2" name="Rectangle 21">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5" name="Straight Connector 24">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Isosceles Triangle 32">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5" name="Rectangle 34">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Graphical user interface, application, email&#10;&#10;Description automatically generated">
            <a:extLst>
              <a:ext uri="{FF2B5EF4-FFF2-40B4-BE49-F238E27FC236}">
                <a16:creationId xmlns:a16="http://schemas.microsoft.com/office/drawing/2014/main" id="{520E5A7D-D922-32FC-9866-5FDB7967A299}"/>
              </a:ext>
            </a:extLst>
          </p:cNvPr>
          <p:cNvPicPr>
            <a:picLocks noGrp="1" noChangeAspect="1"/>
          </p:cNvPicPr>
          <p:nvPr>
            <p:ph idx="1"/>
          </p:nvPr>
        </p:nvPicPr>
        <p:blipFill>
          <a:blip r:embed="rId3"/>
          <a:stretch>
            <a:fillRect/>
          </a:stretch>
        </p:blipFill>
        <p:spPr>
          <a:xfrm>
            <a:off x="523292" y="1632782"/>
            <a:ext cx="11124722" cy="3253982"/>
          </a:xfrm>
          <a:prstGeom prst="rect">
            <a:avLst/>
          </a:prstGeom>
          <a:ln>
            <a:solidFill>
              <a:schemeClr val="accent1"/>
            </a:solidFill>
          </a:ln>
        </p:spPr>
      </p:pic>
      <p:sp>
        <p:nvSpPr>
          <p:cNvPr id="7" name="Title 1">
            <a:extLst>
              <a:ext uri="{FF2B5EF4-FFF2-40B4-BE49-F238E27FC236}">
                <a16:creationId xmlns:a16="http://schemas.microsoft.com/office/drawing/2014/main" id="{7ECF112B-F866-F6C3-DFC3-A3CD8DD27423}"/>
              </a:ext>
            </a:extLst>
          </p:cNvPr>
          <p:cNvSpPr>
            <a:spLocks noGrp="1"/>
          </p:cNvSpPr>
          <p:nvPr>
            <p:ph type="title"/>
          </p:nvPr>
        </p:nvSpPr>
        <p:spPr>
          <a:xfrm>
            <a:off x="677334" y="609600"/>
            <a:ext cx="8596668" cy="1320800"/>
          </a:xfrm>
        </p:spPr>
        <p:txBody>
          <a:bodyPr>
            <a:normAutofit/>
          </a:bodyPr>
          <a:lstStyle/>
          <a:p>
            <a:r>
              <a:rPr lang="en-US" dirty="0"/>
              <a:t>One Trigger may have Many Actions</a:t>
            </a:r>
          </a:p>
        </p:txBody>
      </p:sp>
    </p:spTree>
    <p:extLst>
      <p:ext uri="{BB962C8B-B14F-4D97-AF65-F5344CB8AC3E}">
        <p14:creationId xmlns:p14="http://schemas.microsoft.com/office/powerpoint/2010/main" val="2826646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353DC21F-04E3-930D-F3B2-7A4477D2C9CD}"/>
              </a:ext>
            </a:extLst>
          </p:cNvPr>
          <p:cNvSpPr>
            <a:spLocks noGrp="1"/>
          </p:cNvSpPr>
          <p:nvPr>
            <p:ph type="title"/>
          </p:nvPr>
        </p:nvSpPr>
        <p:spPr>
          <a:xfrm>
            <a:off x="673754" y="643467"/>
            <a:ext cx="4203045" cy="1375608"/>
          </a:xfrm>
        </p:spPr>
        <p:txBody>
          <a:bodyPr anchor="ctr">
            <a:normAutofit/>
          </a:bodyPr>
          <a:lstStyle/>
          <a:p>
            <a:r>
              <a:rPr lang="en-US">
                <a:solidFill>
                  <a:schemeClr val="bg1"/>
                </a:solidFill>
              </a:rPr>
              <a:t>Services</a:t>
            </a:r>
          </a:p>
        </p:txBody>
      </p:sp>
      <p:sp>
        <p:nvSpPr>
          <p:cNvPr id="3" name="Content Placeholder 2">
            <a:extLst>
              <a:ext uri="{FF2B5EF4-FFF2-40B4-BE49-F238E27FC236}">
                <a16:creationId xmlns:a16="http://schemas.microsoft.com/office/drawing/2014/main" id="{C00E66AB-6B95-D76E-120A-3191055E26F5}"/>
              </a:ext>
            </a:extLst>
          </p:cNvPr>
          <p:cNvSpPr>
            <a:spLocks noGrp="1"/>
          </p:cNvSpPr>
          <p:nvPr>
            <p:ph idx="1"/>
          </p:nvPr>
        </p:nvSpPr>
        <p:spPr>
          <a:xfrm>
            <a:off x="673754" y="2160590"/>
            <a:ext cx="3973943" cy="3440110"/>
          </a:xfrm>
        </p:spPr>
        <p:txBody>
          <a:bodyPr>
            <a:normAutofit/>
          </a:bodyPr>
          <a:lstStyle/>
          <a:p>
            <a:r>
              <a:rPr lang="en-US" dirty="0">
                <a:solidFill>
                  <a:schemeClr val="bg1"/>
                </a:solidFill>
              </a:rPr>
              <a:t>You may need to call multiple APIs that reside at the same endpoint.</a:t>
            </a:r>
          </a:p>
          <a:p>
            <a:r>
              <a:rPr lang="en-US" dirty="0">
                <a:solidFill>
                  <a:schemeClr val="bg1"/>
                </a:solidFill>
              </a:rPr>
              <a:t>Services help by providing “default” properties for an outbound Action.</a:t>
            </a:r>
          </a:p>
        </p:txBody>
      </p:sp>
      <p:pic>
        <p:nvPicPr>
          <p:cNvPr id="5" name="Picture 4" descr="Graphical user interface&#10;&#10;Description automatically generated with medium confidence">
            <a:extLst>
              <a:ext uri="{FF2B5EF4-FFF2-40B4-BE49-F238E27FC236}">
                <a16:creationId xmlns:a16="http://schemas.microsoft.com/office/drawing/2014/main" id="{560026FE-968E-8603-5ED4-151B3D9CFB61}"/>
              </a:ext>
            </a:extLst>
          </p:cNvPr>
          <p:cNvPicPr>
            <a:picLocks noChangeAspect="1"/>
          </p:cNvPicPr>
          <p:nvPr/>
        </p:nvPicPr>
        <p:blipFill>
          <a:blip r:embed="rId2"/>
          <a:stretch>
            <a:fillRect/>
          </a:stretch>
        </p:blipFill>
        <p:spPr>
          <a:xfrm>
            <a:off x="6096001" y="1063162"/>
            <a:ext cx="5143500" cy="4719161"/>
          </a:xfrm>
          <a:prstGeom prst="rect">
            <a:avLst/>
          </a:prstGeom>
          <a:ln>
            <a:solidFill>
              <a:schemeClr val="accent1"/>
            </a:solidFill>
          </a:ln>
        </p:spPr>
      </p:pic>
      <p:sp>
        <p:nvSpPr>
          <p:cNvPr id="16" name="Isosceles Triangle 15">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13909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E2350CAE-4F33-A499-09FA-864D4B490932}"/>
              </a:ext>
            </a:extLst>
          </p:cNvPr>
          <p:cNvSpPr>
            <a:spLocks noGrp="1"/>
          </p:cNvSpPr>
          <p:nvPr>
            <p:ph type="title"/>
          </p:nvPr>
        </p:nvSpPr>
        <p:spPr>
          <a:xfrm>
            <a:off x="364642" y="639664"/>
            <a:ext cx="4203045" cy="1375608"/>
          </a:xfrm>
        </p:spPr>
        <p:txBody>
          <a:bodyPr anchor="ctr">
            <a:normAutofit/>
          </a:bodyPr>
          <a:lstStyle/>
          <a:p>
            <a:r>
              <a:rPr lang="en-US" dirty="0">
                <a:solidFill>
                  <a:schemeClr val="bg1"/>
                </a:solidFill>
              </a:rPr>
              <a:t>Service Properties</a:t>
            </a:r>
          </a:p>
        </p:txBody>
      </p:sp>
      <p:sp>
        <p:nvSpPr>
          <p:cNvPr id="3" name="Content Placeholder 2">
            <a:extLst>
              <a:ext uri="{FF2B5EF4-FFF2-40B4-BE49-F238E27FC236}">
                <a16:creationId xmlns:a16="http://schemas.microsoft.com/office/drawing/2014/main" id="{27611707-BC6B-CDD1-D8A7-EF8A6182A923}"/>
              </a:ext>
            </a:extLst>
          </p:cNvPr>
          <p:cNvSpPr>
            <a:spLocks noGrp="1"/>
          </p:cNvSpPr>
          <p:nvPr>
            <p:ph idx="1"/>
          </p:nvPr>
        </p:nvSpPr>
        <p:spPr>
          <a:xfrm>
            <a:off x="342401" y="2160590"/>
            <a:ext cx="3973943" cy="3440110"/>
          </a:xfrm>
        </p:spPr>
        <p:txBody>
          <a:bodyPr>
            <a:normAutofit/>
          </a:bodyPr>
          <a:lstStyle/>
          <a:p>
            <a:r>
              <a:rPr lang="en-US" dirty="0">
                <a:solidFill>
                  <a:schemeClr val="bg1"/>
                </a:solidFill>
              </a:rPr>
              <a:t>Service properties are JSON data that automatically gets included in any Action that uses the Service.</a:t>
            </a:r>
          </a:p>
          <a:p>
            <a:r>
              <a:rPr lang="en-US" dirty="0">
                <a:solidFill>
                  <a:schemeClr val="bg1"/>
                </a:solidFill>
              </a:rPr>
              <a:t>Service Properties may also be copied into the Action so that their values may be changed for that action.</a:t>
            </a:r>
          </a:p>
          <a:p>
            <a:r>
              <a:rPr lang="en-US" dirty="0">
                <a:solidFill>
                  <a:schemeClr val="bg1"/>
                </a:solidFill>
              </a:rPr>
              <a:t>Tokens can be used to pull data from the incoming statements (ex: Actor info)</a:t>
            </a:r>
          </a:p>
          <a:p>
            <a:endParaRPr lang="en-US" dirty="0">
              <a:solidFill>
                <a:schemeClr val="bg1"/>
              </a:solidFill>
            </a:endParaRPr>
          </a:p>
        </p:txBody>
      </p:sp>
      <p:pic>
        <p:nvPicPr>
          <p:cNvPr id="5" name="Picture 4" descr="Table&#10;&#10;Description automatically generated with medium confidence">
            <a:extLst>
              <a:ext uri="{FF2B5EF4-FFF2-40B4-BE49-F238E27FC236}">
                <a16:creationId xmlns:a16="http://schemas.microsoft.com/office/drawing/2014/main" id="{E8C1D84A-045F-491F-2324-E0B6551CBE6A}"/>
              </a:ext>
            </a:extLst>
          </p:cNvPr>
          <p:cNvPicPr>
            <a:picLocks noChangeAspect="1"/>
          </p:cNvPicPr>
          <p:nvPr/>
        </p:nvPicPr>
        <p:blipFill>
          <a:blip r:embed="rId2"/>
          <a:stretch>
            <a:fillRect/>
          </a:stretch>
        </p:blipFill>
        <p:spPr>
          <a:xfrm>
            <a:off x="4468125" y="172245"/>
            <a:ext cx="7524751" cy="2934651"/>
          </a:xfrm>
          <a:prstGeom prst="rect">
            <a:avLst/>
          </a:prstGeom>
          <a:ln>
            <a:solidFill>
              <a:schemeClr val="accent1"/>
            </a:solidFill>
          </a:ln>
        </p:spPr>
      </p:pic>
      <p:sp>
        <p:nvSpPr>
          <p:cNvPr id="16" name="Isosceles Triangle 15">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pic>
        <p:nvPicPr>
          <p:cNvPr id="7" name="Picture 6" descr="Text&#10;&#10;Description automatically generated">
            <a:extLst>
              <a:ext uri="{FF2B5EF4-FFF2-40B4-BE49-F238E27FC236}">
                <a16:creationId xmlns:a16="http://schemas.microsoft.com/office/drawing/2014/main" id="{604A0E5E-908C-E19B-BFCD-822C1DD09722}"/>
              </a:ext>
            </a:extLst>
          </p:cNvPr>
          <p:cNvPicPr>
            <a:picLocks noChangeAspect="1"/>
          </p:cNvPicPr>
          <p:nvPr/>
        </p:nvPicPr>
        <p:blipFill>
          <a:blip r:embed="rId3"/>
          <a:stretch>
            <a:fillRect/>
          </a:stretch>
        </p:blipFill>
        <p:spPr>
          <a:xfrm>
            <a:off x="5922197" y="4227316"/>
            <a:ext cx="5646285" cy="2540828"/>
          </a:xfrm>
          <a:prstGeom prst="rect">
            <a:avLst/>
          </a:prstGeom>
          <a:ln>
            <a:solidFill>
              <a:schemeClr val="accent1"/>
            </a:solidFill>
          </a:ln>
        </p:spPr>
      </p:pic>
      <p:sp>
        <p:nvSpPr>
          <p:cNvPr id="8" name="Arrow: Notched Right 7">
            <a:extLst>
              <a:ext uri="{FF2B5EF4-FFF2-40B4-BE49-F238E27FC236}">
                <a16:creationId xmlns:a16="http://schemas.microsoft.com/office/drawing/2014/main" id="{BC12EFEF-8BA6-B25A-F0DD-304D68EA2A7A}"/>
              </a:ext>
            </a:extLst>
          </p:cNvPr>
          <p:cNvSpPr/>
          <p:nvPr/>
        </p:nvSpPr>
        <p:spPr>
          <a:xfrm rot="5400000">
            <a:off x="8027479" y="3385510"/>
            <a:ext cx="932800" cy="50292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431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353DC21F-04E3-930D-F3B2-7A4477D2C9CD}"/>
              </a:ext>
            </a:extLst>
          </p:cNvPr>
          <p:cNvSpPr>
            <a:spLocks noGrp="1"/>
          </p:cNvSpPr>
          <p:nvPr>
            <p:ph type="title"/>
          </p:nvPr>
        </p:nvSpPr>
        <p:spPr>
          <a:xfrm>
            <a:off x="673754" y="643467"/>
            <a:ext cx="4203045" cy="1375608"/>
          </a:xfrm>
        </p:spPr>
        <p:txBody>
          <a:bodyPr anchor="ctr">
            <a:normAutofit/>
          </a:bodyPr>
          <a:lstStyle/>
          <a:p>
            <a:r>
              <a:rPr lang="en-US" dirty="0">
                <a:solidFill>
                  <a:schemeClr val="bg1"/>
                </a:solidFill>
              </a:rPr>
              <a:t>Service Headers</a:t>
            </a:r>
          </a:p>
        </p:txBody>
      </p:sp>
      <p:sp>
        <p:nvSpPr>
          <p:cNvPr id="3" name="Content Placeholder 2">
            <a:extLst>
              <a:ext uri="{FF2B5EF4-FFF2-40B4-BE49-F238E27FC236}">
                <a16:creationId xmlns:a16="http://schemas.microsoft.com/office/drawing/2014/main" id="{C00E66AB-6B95-D76E-120A-3191055E26F5}"/>
              </a:ext>
            </a:extLst>
          </p:cNvPr>
          <p:cNvSpPr>
            <a:spLocks noGrp="1"/>
          </p:cNvSpPr>
          <p:nvPr>
            <p:ph idx="1"/>
          </p:nvPr>
        </p:nvSpPr>
        <p:spPr>
          <a:xfrm>
            <a:off x="673754" y="2160590"/>
            <a:ext cx="4203045" cy="3440110"/>
          </a:xfrm>
        </p:spPr>
        <p:txBody>
          <a:bodyPr>
            <a:normAutofit/>
          </a:bodyPr>
          <a:lstStyle/>
          <a:p>
            <a:r>
              <a:rPr lang="en-US" dirty="0">
                <a:solidFill>
                  <a:schemeClr val="bg1"/>
                </a:solidFill>
              </a:rPr>
              <a:t>Multiple </a:t>
            </a:r>
            <a:r>
              <a:rPr lang="en-US" dirty="0" err="1">
                <a:solidFill>
                  <a:schemeClr val="bg1"/>
                </a:solidFill>
              </a:rPr>
              <a:t>HttpRequest</a:t>
            </a:r>
            <a:r>
              <a:rPr lang="en-US" dirty="0">
                <a:solidFill>
                  <a:schemeClr val="bg1"/>
                </a:solidFill>
              </a:rPr>
              <a:t> Headers can be added to Services</a:t>
            </a:r>
          </a:p>
          <a:p>
            <a:r>
              <a:rPr lang="en-US" dirty="0">
                <a:solidFill>
                  <a:schemeClr val="bg1"/>
                </a:solidFill>
              </a:rPr>
              <a:t>Headers will depend on the </a:t>
            </a:r>
            <a:br>
              <a:rPr lang="en-US" dirty="0">
                <a:solidFill>
                  <a:schemeClr val="bg1"/>
                </a:solidFill>
              </a:rPr>
            </a:br>
            <a:r>
              <a:rPr lang="en-US" dirty="0">
                <a:solidFill>
                  <a:schemeClr val="bg1"/>
                </a:solidFill>
              </a:rPr>
              <a:t>3</a:t>
            </a:r>
            <a:r>
              <a:rPr lang="en-US" baseline="30000" dirty="0">
                <a:solidFill>
                  <a:schemeClr val="bg1"/>
                </a:solidFill>
              </a:rPr>
              <a:t>rd</a:t>
            </a:r>
            <a:r>
              <a:rPr lang="en-US" dirty="0">
                <a:solidFill>
                  <a:schemeClr val="bg1"/>
                </a:solidFill>
              </a:rPr>
              <a:t>-party API you are calling</a:t>
            </a:r>
          </a:p>
        </p:txBody>
      </p:sp>
      <p:sp>
        <p:nvSpPr>
          <p:cNvPr id="16" name="Isosceles Triangle 15">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pic>
        <p:nvPicPr>
          <p:cNvPr id="6" name="Picture 5" descr="Graphical user interface, application, website&#10;&#10;Description automatically generated">
            <a:extLst>
              <a:ext uri="{FF2B5EF4-FFF2-40B4-BE49-F238E27FC236}">
                <a16:creationId xmlns:a16="http://schemas.microsoft.com/office/drawing/2014/main" id="{243835F6-BB96-4E16-DE14-ADB3EF7FE7BB}"/>
              </a:ext>
            </a:extLst>
          </p:cNvPr>
          <p:cNvPicPr>
            <a:picLocks noChangeAspect="1"/>
          </p:cNvPicPr>
          <p:nvPr/>
        </p:nvPicPr>
        <p:blipFill>
          <a:blip r:embed="rId2"/>
          <a:stretch>
            <a:fillRect/>
          </a:stretch>
        </p:blipFill>
        <p:spPr>
          <a:xfrm>
            <a:off x="5884593" y="2175465"/>
            <a:ext cx="5523809" cy="2666667"/>
          </a:xfrm>
          <a:prstGeom prst="rect">
            <a:avLst/>
          </a:prstGeom>
          <a:ln>
            <a:solidFill>
              <a:schemeClr val="accent1"/>
            </a:solidFill>
          </a:ln>
        </p:spPr>
      </p:pic>
    </p:spTree>
    <p:extLst>
      <p:ext uri="{BB962C8B-B14F-4D97-AF65-F5344CB8AC3E}">
        <p14:creationId xmlns:p14="http://schemas.microsoft.com/office/powerpoint/2010/main" val="375588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6EA6C-A06E-7206-0DEB-23F57B2448C3}"/>
              </a:ext>
            </a:extLst>
          </p:cNvPr>
          <p:cNvSpPr>
            <a:spLocks noGrp="1"/>
          </p:cNvSpPr>
          <p:nvPr>
            <p:ph type="title"/>
          </p:nvPr>
        </p:nvSpPr>
        <p:spPr/>
        <p:txBody>
          <a:bodyPr/>
          <a:lstStyle/>
          <a:p>
            <a:r>
              <a:rPr lang="en-US" dirty="0"/>
              <a:t>Sources</a:t>
            </a:r>
          </a:p>
        </p:txBody>
      </p:sp>
      <p:pic>
        <p:nvPicPr>
          <p:cNvPr id="6" name="Picture 5" descr="Table&#10;&#10;Description automatically generated with medium confidence">
            <a:extLst>
              <a:ext uri="{FF2B5EF4-FFF2-40B4-BE49-F238E27FC236}">
                <a16:creationId xmlns:a16="http://schemas.microsoft.com/office/drawing/2014/main" id="{9E0FBE4B-FE42-D45D-B230-3E571EDAEC54}"/>
              </a:ext>
            </a:extLst>
          </p:cNvPr>
          <p:cNvPicPr>
            <a:picLocks noChangeAspect="1"/>
          </p:cNvPicPr>
          <p:nvPr/>
        </p:nvPicPr>
        <p:blipFill>
          <a:blip r:embed="rId3"/>
          <a:stretch>
            <a:fillRect/>
          </a:stretch>
        </p:blipFill>
        <p:spPr>
          <a:xfrm>
            <a:off x="2114550" y="1918970"/>
            <a:ext cx="6785241" cy="3742827"/>
          </a:xfrm>
          <a:prstGeom prst="rect">
            <a:avLst/>
          </a:prstGeom>
          <a:ln>
            <a:solidFill>
              <a:schemeClr val="accent1"/>
            </a:solidFill>
          </a:ln>
        </p:spPr>
      </p:pic>
    </p:spTree>
    <p:extLst>
      <p:ext uri="{BB962C8B-B14F-4D97-AF65-F5344CB8AC3E}">
        <p14:creationId xmlns:p14="http://schemas.microsoft.com/office/powerpoint/2010/main" val="24161459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6" name="Picture 5">
            <a:extLst>
              <a:ext uri="{FF2B5EF4-FFF2-40B4-BE49-F238E27FC236}">
                <a16:creationId xmlns:a16="http://schemas.microsoft.com/office/drawing/2014/main" id="{D628438D-A19B-ABEF-8CB1-84FDE2275B4B}"/>
              </a:ext>
            </a:extLst>
          </p:cNvPr>
          <p:cNvPicPr>
            <a:picLocks noChangeAspect="1"/>
          </p:cNvPicPr>
          <p:nvPr/>
        </p:nvPicPr>
        <p:blipFill>
          <a:blip r:embed="rId3"/>
          <a:srcRect r="1" b="15149"/>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3" name="Isosceles Triangle 22">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B52968A1-3C0C-FCEE-352F-91227B274BE5}"/>
              </a:ext>
            </a:extLst>
          </p:cNvPr>
          <p:cNvSpPr txBox="1"/>
          <p:nvPr/>
        </p:nvSpPr>
        <p:spPr>
          <a:xfrm>
            <a:off x="4893733" y="609600"/>
            <a:ext cx="4380269" cy="1320800"/>
          </a:xfrm>
          <a:prstGeom prst="rect">
            <a:avLst/>
          </a:prstGeom>
        </p:spPr>
        <p:txBody>
          <a:bodyPr vert="horz" lIns="91440" tIns="45720" rIns="91440" bIns="45720" rtlCol="0" anchor="t">
            <a:normAutofit/>
          </a:bodyPr>
          <a:lstStyle/>
          <a:p>
            <a:pPr>
              <a:spcBef>
                <a:spcPct val="0"/>
              </a:spcBef>
              <a:spcAft>
                <a:spcPts val="600"/>
              </a:spcAft>
            </a:pPr>
            <a:r>
              <a:rPr lang="en-US" sz="3600" dirty="0">
                <a:solidFill>
                  <a:schemeClr val="accent1"/>
                </a:solidFill>
                <a:latin typeface="+mj-lt"/>
                <a:ea typeface="+mj-ea"/>
                <a:cs typeface="+mj-cs"/>
              </a:rPr>
              <a:t>Connect to learn more…</a:t>
            </a:r>
          </a:p>
        </p:txBody>
      </p:sp>
      <p:graphicFrame>
        <p:nvGraphicFramePr>
          <p:cNvPr id="25" name="TextBox 1">
            <a:extLst>
              <a:ext uri="{FF2B5EF4-FFF2-40B4-BE49-F238E27FC236}">
                <a16:creationId xmlns:a16="http://schemas.microsoft.com/office/drawing/2014/main" id="{09502AC7-BF08-40AF-7C0F-7FF377AC2BA4}"/>
              </a:ext>
            </a:extLst>
          </p:cNvPr>
          <p:cNvGraphicFramePr/>
          <p:nvPr/>
        </p:nvGraphicFramePr>
        <p:xfrm>
          <a:off x="4775594" y="3176587"/>
          <a:ext cx="5082053" cy="38807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3F6CEF80-8665-320D-6154-70CC0EB111E1}"/>
              </a:ext>
            </a:extLst>
          </p:cNvPr>
          <p:cNvSpPr txBox="1"/>
          <p:nvPr/>
        </p:nvSpPr>
        <p:spPr>
          <a:xfrm>
            <a:off x="5126485" y="2087033"/>
            <a:ext cx="4380269" cy="1320800"/>
          </a:xfrm>
          <a:prstGeom prst="rect">
            <a:avLst/>
          </a:prstGeom>
        </p:spPr>
        <p:txBody>
          <a:bodyPr vert="horz" lIns="91440" tIns="45720" rIns="91440" bIns="45720" rtlCol="0" anchor="t">
            <a:normAutofit/>
          </a:bodyPr>
          <a:lstStyle/>
          <a:p>
            <a:pPr>
              <a:spcBef>
                <a:spcPct val="0"/>
              </a:spcBef>
              <a:spcAft>
                <a:spcPts val="600"/>
              </a:spcAft>
            </a:pPr>
            <a:r>
              <a:rPr lang="en-US" sz="2400" dirty="0">
                <a:solidFill>
                  <a:schemeClr val="accent1"/>
                </a:solidFill>
                <a:latin typeface="+mj-lt"/>
                <a:ea typeface="+mj-ea"/>
                <a:cs typeface="+mj-cs"/>
              </a:rPr>
              <a:t>Duncan Welder</a:t>
            </a:r>
          </a:p>
        </p:txBody>
      </p:sp>
    </p:spTree>
    <p:extLst>
      <p:ext uri="{BB962C8B-B14F-4D97-AF65-F5344CB8AC3E}">
        <p14:creationId xmlns:p14="http://schemas.microsoft.com/office/powerpoint/2010/main" val="3580575049"/>
      </p:ext>
    </p:extLst>
  </p:cSld>
  <p:clrMapOvr>
    <a:masterClrMapping/>
  </p:clrMapOvr>
</p:sld>
</file>

<file path=ppt/theme/theme1.xml><?xml version="1.0" encoding="utf-8"?>
<a:theme xmlns:a="http://schemas.openxmlformats.org/drawingml/2006/main" name="Facet">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62232</TotalTime>
  <Words>1425</Words>
  <Application>Microsoft Office PowerPoint</Application>
  <PresentationFormat>Widescreen</PresentationFormat>
  <Paragraphs>376</Paragraphs>
  <Slides>38</Slides>
  <Notes>35</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Facet</vt:lpstr>
      <vt:lpstr>xAPI – The language of the Total Learning Architecture</vt:lpstr>
      <vt:lpstr>Duncan Welder Director of Client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xACTION 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Does it Work?</vt:lpstr>
      <vt:lpstr>PowerPoint Presentation</vt:lpstr>
      <vt:lpstr>Rules may have context activities &amp; extensions</vt:lpstr>
      <vt:lpstr>PowerPoint Presentation</vt:lpstr>
      <vt:lpstr>Trigger Actions</vt:lpstr>
      <vt:lpstr>PowerPoint Presentation</vt:lpstr>
      <vt:lpstr>One Trigger may have Many Actions</vt:lpstr>
      <vt:lpstr>Services</vt:lpstr>
      <vt:lpstr>Service Properties</vt:lpstr>
      <vt:lpstr>Service Headers</vt:lpstr>
      <vt:lpstr>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Turning xAPI into Action</dc:title>
  <dc:creator>Duncan Welder</dc:creator>
  <cp:lastModifiedBy>Duncan Welder</cp:lastModifiedBy>
  <cp:revision>48</cp:revision>
  <cp:lastPrinted>2022-09-12T19:35:08Z</cp:lastPrinted>
  <dcterms:created xsi:type="dcterms:W3CDTF">2022-07-15T17:36:32Z</dcterms:created>
  <dcterms:modified xsi:type="dcterms:W3CDTF">2026-09-27T22:42:49Z</dcterms:modified>
</cp:coreProperties>
</file>